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C3A4B7AC-6BB7-4049-9E6C-9E27B34D0C14}"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3A4B7AC-6BB7-4049-9E6C-9E27B34D0C14}"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3A4B7AC-6BB7-4049-9E6C-9E27B34D0C14}"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3A4B7AC-6BB7-4049-9E6C-9E27B34D0C14}"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3A4B7AC-6BB7-4049-9E6C-9E27B34D0C14}"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3A4B7AC-6BB7-4049-9E6C-9E27B34D0C14}"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3A4B7AC-6BB7-4049-9E6C-9E27B34D0C14}" type="datetimeFigureOut">
              <a:rPr lang="nl-NL" smtClean="0"/>
              <a:t>4-10-2013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3A4B7AC-6BB7-4049-9E6C-9E27B34D0C14}" type="datetimeFigureOut">
              <a:rPr lang="nl-NL" smtClean="0"/>
              <a:t>4-10-2013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3A4B7AC-6BB7-4049-9E6C-9E27B34D0C14}" type="datetimeFigureOut">
              <a:rPr lang="nl-NL" smtClean="0"/>
              <a:t>4-10-2013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3A4B7AC-6BB7-4049-9E6C-9E27B34D0C14}"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3A4B7AC-6BB7-4049-9E6C-9E27B34D0C14}"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BD4FE9C-3E90-478B-BC13-B67B57A0170C}"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4B7AC-6BB7-4049-9E6C-9E27B34D0C14}" type="datetimeFigureOut">
              <a:rPr lang="nl-NL" smtClean="0"/>
              <a:t>4-10-2013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4FE9C-3E90-478B-BC13-B67B57A0170C}"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74"/>
          <p:cNvPicPr>
            <a:picLocks noChangeAspect="1" noChangeArrowheads="1"/>
          </p:cNvPicPr>
          <p:nvPr/>
        </p:nvPicPr>
        <p:blipFill>
          <a:blip r:embed="rId2" cstate="print"/>
          <a:srcRect/>
          <a:stretch>
            <a:fillRect/>
          </a:stretch>
        </p:blipFill>
        <p:spPr bwMode="auto">
          <a:xfrm>
            <a:off x="7253288" y="2286000"/>
            <a:ext cx="1890712" cy="3733800"/>
          </a:xfrm>
          <a:prstGeom prst="rect">
            <a:avLst/>
          </a:prstGeom>
          <a:noFill/>
          <a:ln w="12700">
            <a:noFill/>
            <a:miter lim="800000"/>
            <a:headEnd type="none" w="sm" len="sm"/>
            <a:tailEnd type="none" w="sm" len="sm"/>
          </a:ln>
        </p:spPr>
      </p:pic>
      <p:sp>
        <p:nvSpPr>
          <p:cNvPr id="5" name="Text Box 2050"/>
          <p:cNvSpPr txBox="1">
            <a:spLocks noChangeArrowheads="1"/>
          </p:cNvSpPr>
          <p:nvPr/>
        </p:nvSpPr>
        <p:spPr bwMode="auto">
          <a:xfrm>
            <a:off x="5257800" y="2438400"/>
            <a:ext cx="4267200" cy="457200"/>
          </a:xfrm>
          <a:prstGeom prst="rect">
            <a:avLst/>
          </a:prstGeom>
          <a:noFill/>
          <a:ln w="12700">
            <a:noFill/>
            <a:miter lim="800000"/>
            <a:headEnd type="none" w="sm" len="sm"/>
            <a:tailEnd type="none" w="sm" len="sm"/>
          </a:ln>
        </p:spPr>
        <p:txBody>
          <a:bodyPr>
            <a:spAutoFit/>
          </a:bodyPr>
          <a:lstStyle/>
          <a:p>
            <a:pPr algn="ctr">
              <a:spcBef>
                <a:spcPct val="50000"/>
              </a:spcBef>
            </a:pPr>
            <a:endParaRPr lang="nl-NL" sz="2400"/>
          </a:p>
        </p:txBody>
      </p:sp>
      <p:sp>
        <p:nvSpPr>
          <p:cNvPr id="6" name="AutoShape 2051" descr="http://www.artactueel.nl/Exposities/realisme/Hans%20Parlevliet_bestanden/Stilleven%20met%20peren.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7" name="AutoShape 2052" descr="http://www.exto.nl/gallery/dbimages/1184/1184-p-1764.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8" name="Text Box 2053"/>
          <p:cNvSpPr txBox="1">
            <a:spLocks noChangeArrowheads="1"/>
          </p:cNvSpPr>
          <p:nvPr/>
        </p:nvSpPr>
        <p:spPr bwMode="auto">
          <a:xfrm>
            <a:off x="7772400" y="1066800"/>
            <a:ext cx="304800" cy="369332"/>
          </a:xfrm>
          <a:prstGeom prst="rect">
            <a:avLst/>
          </a:prstGeom>
          <a:noFill/>
          <a:ln w="12700">
            <a:noFill/>
            <a:miter lim="800000"/>
            <a:headEnd type="none" w="sm" len="sm"/>
            <a:tailEnd type="none" w="sm" len="sm"/>
          </a:ln>
        </p:spPr>
        <p:txBody>
          <a:bodyPr>
            <a:spAutoFit/>
          </a:bodyPr>
          <a:lstStyle/>
          <a:p>
            <a:pPr>
              <a:spcBef>
                <a:spcPct val="50000"/>
              </a:spcBef>
            </a:pPr>
            <a:endParaRPr lang="nl-NL"/>
          </a:p>
        </p:txBody>
      </p:sp>
      <p:pic>
        <p:nvPicPr>
          <p:cNvPr id="9" name="Picture 2055">
            <a:hlinkClick r:id="" action="ppaction://noaction"/>
          </p:cNvPr>
          <p:cNvPicPr>
            <a:picLocks noChangeArrowheads="1"/>
          </p:cNvPicPr>
          <p:nvPr/>
        </p:nvPicPr>
        <p:blipFill>
          <a:blip r:embed="rId3" cstate="print"/>
          <a:srcRect/>
          <a:stretch>
            <a:fillRect/>
          </a:stretch>
        </p:blipFill>
        <p:spPr bwMode="auto">
          <a:xfrm>
            <a:off x="8382000" y="152400"/>
            <a:ext cx="492125" cy="415925"/>
          </a:xfrm>
          <a:prstGeom prst="rect">
            <a:avLst/>
          </a:prstGeom>
          <a:solidFill>
            <a:schemeClr val="bg1"/>
          </a:solidFill>
          <a:ln w="9525">
            <a:solidFill>
              <a:schemeClr val="bg1"/>
            </a:solidFill>
            <a:miter lim="800000"/>
            <a:headEnd/>
            <a:tailEnd/>
          </a:ln>
        </p:spPr>
      </p:pic>
      <p:sp>
        <p:nvSpPr>
          <p:cNvPr id="10" name="Rectangle 2056"/>
          <p:cNvSpPr>
            <a:spLocks noChangeArrowheads="1"/>
          </p:cNvSpPr>
          <p:nvPr/>
        </p:nvSpPr>
        <p:spPr bwMode="auto">
          <a:xfrm>
            <a:off x="8077200" y="533400"/>
            <a:ext cx="1066800" cy="246863"/>
          </a:xfrm>
          <a:prstGeom prst="rect">
            <a:avLst/>
          </a:prstGeom>
          <a:noFill/>
          <a:ln w="9525">
            <a:noFill/>
            <a:miter lim="800000"/>
            <a:headEnd/>
            <a:tailEnd/>
          </a:ln>
        </p:spPr>
        <p:txBody>
          <a:bodyPr lIns="92075" tIns="46038" rIns="92075" bIns="46038">
            <a:spAutoFit/>
          </a:bodyPr>
          <a:lstStyle/>
          <a:p>
            <a:pPr>
              <a:spcBef>
                <a:spcPct val="50000"/>
              </a:spcBef>
            </a:pPr>
            <a:r>
              <a:rPr lang="nl-NL" sz="1000"/>
              <a:t>  </a:t>
            </a:r>
            <a:r>
              <a:rPr lang="en-US" sz="1000"/>
              <a:t>       terug</a:t>
            </a:r>
            <a:endParaRPr lang="nl-NL" sz="1000"/>
          </a:p>
        </p:txBody>
      </p:sp>
      <p:sp>
        <p:nvSpPr>
          <p:cNvPr id="11" name="Rectangle 2057"/>
          <p:cNvSpPr>
            <a:spLocks noChangeArrowheads="1"/>
          </p:cNvSpPr>
          <p:nvPr/>
        </p:nvSpPr>
        <p:spPr bwMode="auto">
          <a:xfrm>
            <a:off x="2938463" y="2209800"/>
            <a:ext cx="9144000" cy="369332"/>
          </a:xfrm>
          <a:prstGeom prst="rect">
            <a:avLst/>
          </a:prstGeom>
          <a:noFill/>
          <a:ln w="12700">
            <a:noFill/>
            <a:miter lim="800000"/>
            <a:headEnd type="none" w="sm" len="sm"/>
            <a:tailEnd type="none" w="sm" len="sm"/>
          </a:ln>
        </p:spPr>
        <p:txBody>
          <a:bodyPr>
            <a:spAutoFit/>
          </a:bodyPr>
          <a:lstStyle/>
          <a:p>
            <a:endParaRPr lang="nl-NL"/>
          </a:p>
        </p:txBody>
      </p:sp>
      <p:sp>
        <p:nvSpPr>
          <p:cNvPr id="12" name="Rectangle 2058"/>
          <p:cNvSpPr>
            <a:spLocks noChangeArrowheads="1"/>
          </p:cNvSpPr>
          <p:nvPr/>
        </p:nvSpPr>
        <p:spPr bwMode="auto">
          <a:xfrm>
            <a:off x="2952750" y="2214563"/>
            <a:ext cx="9144000" cy="369332"/>
          </a:xfrm>
          <a:prstGeom prst="rect">
            <a:avLst/>
          </a:prstGeom>
          <a:noFill/>
          <a:ln w="12700">
            <a:noFill/>
            <a:miter lim="800000"/>
            <a:headEnd type="none" w="sm" len="sm"/>
            <a:tailEnd type="none" w="sm" len="sm"/>
          </a:ln>
        </p:spPr>
        <p:txBody>
          <a:bodyPr>
            <a:spAutoFit/>
          </a:bodyPr>
          <a:lstStyle/>
          <a:p>
            <a:endParaRPr lang="nl-NL"/>
          </a:p>
        </p:txBody>
      </p:sp>
      <p:sp>
        <p:nvSpPr>
          <p:cNvPr id="13" name="Rectangle 2060"/>
          <p:cNvSpPr>
            <a:spLocks noChangeArrowheads="1"/>
          </p:cNvSpPr>
          <p:nvPr/>
        </p:nvSpPr>
        <p:spPr bwMode="auto">
          <a:xfrm>
            <a:off x="3019425" y="2343150"/>
            <a:ext cx="9144000" cy="369332"/>
          </a:xfrm>
          <a:prstGeom prst="rect">
            <a:avLst/>
          </a:prstGeom>
          <a:noFill/>
          <a:ln w="12700">
            <a:noFill/>
            <a:miter lim="800000"/>
            <a:headEnd type="none" w="sm" len="sm"/>
            <a:tailEnd type="none" w="sm" len="sm"/>
          </a:ln>
        </p:spPr>
        <p:txBody>
          <a:bodyPr>
            <a:spAutoFit/>
          </a:bodyPr>
          <a:lstStyle/>
          <a:p>
            <a:endParaRPr lang="nl-NL"/>
          </a:p>
        </p:txBody>
      </p:sp>
      <p:sp>
        <p:nvSpPr>
          <p:cNvPr id="14" name="Rectangle 2061"/>
          <p:cNvSpPr>
            <a:spLocks noChangeArrowheads="1"/>
          </p:cNvSpPr>
          <p:nvPr/>
        </p:nvSpPr>
        <p:spPr bwMode="auto">
          <a:xfrm>
            <a:off x="2200275" y="1647825"/>
            <a:ext cx="9144000" cy="369332"/>
          </a:xfrm>
          <a:prstGeom prst="rect">
            <a:avLst/>
          </a:prstGeom>
          <a:noFill/>
          <a:ln w="12700">
            <a:noFill/>
            <a:miter lim="800000"/>
            <a:headEnd type="none" w="sm" len="sm"/>
            <a:tailEnd type="none" w="sm" len="sm"/>
          </a:ln>
        </p:spPr>
        <p:txBody>
          <a:bodyPr>
            <a:spAutoFit/>
          </a:bodyPr>
          <a:lstStyle/>
          <a:p>
            <a:endParaRPr lang="nl-NL"/>
          </a:p>
        </p:txBody>
      </p:sp>
      <p:sp>
        <p:nvSpPr>
          <p:cNvPr id="15" name="AutoShape 2062">
            <a:hlinkClick r:id="" action="ppaction://hlinkshowjump?jump=nextslide" highlightClick="1"/>
          </p:cNvPr>
          <p:cNvSpPr>
            <a:spLocks noChangeArrowheads="1"/>
          </p:cNvSpPr>
          <p:nvPr/>
        </p:nvSpPr>
        <p:spPr bwMode="auto">
          <a:xfrm>
            <a:off x="7696200" y="152400"/>
            <a:ext cx="533400" cy="381000"/>
          </a:xfrm>
          <a:prstGeom prst="actionButtonForwardNext">
            <a:avLst/>
          </a:prstGeom>
          <a:solidFill>
            <a:schemeClr val="bg1"/>
          </a:solidFill>
          <a:ln w="12700">
            <a:solidFill>
              <a:srgbClr val="FFFFFF"/>
            </a:solidFill>
            <a:miter lim="800000"/>
            <a:headEnd type="none" w="sm" len="sm"/>
            <a:tailEnd type="none" w="sm" len="sm"/>
          </a:ln>
        </p:spPr>
        <p:txBody>
          <a:bodyPr wrap="none" anchor="ctr"/>
          <a:lstStyle/>
          <a:p>
            <a:endParaRPr lang="nl-NL"/>
          </a:p>
        </p:txBody>
      </p:sp>
      <p:sp>
        <p:nvSpPr>
          <p:cNvPr id="16" name="Rectangle 2063">
            <a:hlinkClick r:id="" action="ppaction://hlinkshowjump?jump=nextslide"/>
          </p:cNvPr>
          <p:cNvSpPr>
            <a:spLocks noChangeArrowheads="1"/>
          </p:cNvSpPr>
          <p:nvPr/>
        </p:nvSpPr>
        <p:spPr bwMode="auto">
          <a:xfrm>
            <a:off x="7620000" y="533400"/>
            <a:ext cx="762000" cy="631584"/>
          </a:xfrm>
          <a:prstGeom prst="rect">
            <a:avLst/>
          </a:prstGeom>
          <a:noFill/>
          <a:ln w="9525">
            <a:noFill/>
            <a:miter lim="800000"/>
            <a:headEnd/>
            <a:tailEnd/>
          </a:ln>
        </p:spPr>
        <p:txBody>
          <a:bodyPr lIns="92075" tIns="46038" rIns="92075" bIns="46038">
            <a:spAutoFit/>
          </a:bodyPr>
          <a:lstStyle/>
          <a:p>
            <a:pPr>
              <a:spcBef>
                <a:spcPct val="50000"/>
              </a:spcBef>
            </a:pPr>
            <a:r>
              <a:rPr lang="en-US" sz="1000"/>
              <a:t>volgende                                      bladzijde                           </a:t>
            </a:r>
          </a:p>
          <a:p>
            <a:pPr>
              <a:spcBef>
                <a:spcPct val="50000"/>
              </a:spcBef>
            </a:pPr>
            <a:endParaRPr lang="nl-NL" sz="1000"/>
          </a:p>
        </p:txBody>
      </p:sp>
      <p:sp>
        <p:nvSpPr>
          <p:cNvPr id="17" name="Rectangle 2064"/>
          <p:cNvSpPr>
            <a:spLocks noChangeArrowheads="1"/>
          </p:cNvSpPr>
          <p:nvPr/>
        </p:nvSpPr>
        <p:spPr bwMode="auto">
          <a:xfrm>
            <a:off x="3343275" y="1733550"/>
            <a:ext cx="9144000" cy="369332"/>
          </a:xfrm>
          <a:prstGeom prst="rect">
            <a:avLst/>
          </a:prstGeom>
          <a:noFill/>
          <a:ln w="12700">
            <a:noFill/>
            <a:miter lim="800000"/>
            <a:headEnd type="none" w="sm" len="sm"/>
            <a:tailEnd type="none" w="sm" len="sm"/>
          </a:ln>
        </p:spPr>
        <p:txBody>
          <a:bodyPr>
            <a:spAutoFit/>
          </a:bodyPr>
          <a:lstStyle/>
          <a:p>
            <a:endParaRPr lang="nl-NL"/>
          </a:p>
        </p:txBody>
      </p:sp>
      <p:sp>
        <p:nvSpPr>
          <p:cNvPr id="18" name="Rectangle 2065"/>
          <p:cNvSpPr>
            <a:spLocks noChangeArrowheads="1"/>
          </p:cNvSpPr>
          <p:nvPr/>
        </p:nvSpPr>
        <p:spPr bwMode="auto">
          <a:xfrm>
            <a:off x="2095500" y="495300"/>
            <a:ext cx="9144000" cy="369332"/>
          </a:xfrm>
          <a:prstGeom prst="rect">
            <a:avLst/>
          </a:prstGeom>
          <a:noFill/>
          <a:ln w="12700">
            <a:noFill/>
            <a:miter lim="800000"/>
            <a:headEnd type="none" w="sm" len="sm"/>
            <a:tailEnd type="none" w="sm" len="sm"/>
          </a:ln>
        </p:spPr>
        <p:txBody>
          <a:bodyPr>
            <a:spAutoFit/>
          </a:bodyPr>
          <a:lstStyle/>
          <a:p>
            <a:endParaRPr lang="nl-NL"/>
          </a:p>
        </p:txBody>
      </p:sp>
      <p:sp>
        <p:nvSpPr>
          <p:cNvPr id="19" name="Rectangle 2066"/>
          <p:cNvSpPr>
            <a:spLocks noChangeArrowheads="1"/>
          </p:cNvSpPr>
          <p:nvPr/>
        </p:nvSpPr>
        <p:spPr bwMode="auto">
          <a:xfrm>
            <a:off x="3276600" y="1738313"/>
            <a:ext cx="9144000" cy="369332"/>
          </a:xfrm>
          <a:prstGeom prst="rect">
            <a:avLst/>
          </a:prstGeom>
          <a:noFill/>
          <a:ln w="12700">
            <a:noFill/>
            <a:miter lim="800000"/>
            <a:headEnd type="none" w="sm" len="sm"/>
            <a:tailEnd type="none" w="sm" len="sm"/>
          </a:ln>
        </p:spPr>
        <p:txBody>
          <a:bodyPr>
            <a:spAutoFit/>
          </a:bodyPr>
          <a:lstStyle/>
          <a:p>
            <a:endParaRPr lang="nl-NL"/>
          </a:p>
        </p:txBody>
      </p:sp>
      <p:sp>
        <p:nvSpPr>
          <p:cNvPr id="20" name="Rectangle 2067"/>
          <p:cNvSpPr>
            <a:spLocks noChangeArrowheads="1"/>
          </p:cNvSpPr>
          <p:nvPr/>
        </p:nvSpPr>
        <p:spPr bwMode="auto">
          <a:xfrm>
            <a:off x="3276600" y="1733550"/>
            <a:ext cx="9144000" cy="369332"/>
          </a:xfrm>
          <a:prstGeom prst="rect">
            <a:avLst/>
          </a:prstGeom>
          <a:noFill/>
          <a:ln w="12700">
            <a:noFill/>
            <a:miter lim="800000"/>
            <a:headEnd type="none" w="sm" len="sm"/>
            <a:tailEnd type="none" w="sm" len="sm"/>
          </a:ln>
        </p:spPr>
        <p:txBody>
          <a:bodyPr>
            <a:spAutoFit/>
          </a:bodyPr>
          <a:lstStyle/>
          <a:p>
            <a:endParaRPr lang="nl-NL"/>
          </a:p>
        </p:txBody>
      </p:sp>
      <p:pic>
        <p:nvPicPr>
          <p:cNvPr id="21" name="Picture 2072"/>
          <p:cNvPicPr>
            <a:picLocks noChangeAspect="1" noChangeArrowheads="1"/>
          </p:cNvPicPr>
          <p:nvPr/>
        </p:nvPicPr>
        <p:blipFill>
          <a:blip r:embed="rId4" cstate="print"/>
          <a:srcRect/>
          <a:stretch>
            <a:fillRect/>
          </a:stretch>
        </p:blipFill>
        <p:spPr bwMode="auto">
          <a:xfrm>
            <a:off x="2362200" y="0"/>
            <a:ext cx="4379913" cy="908050"/>
          </a:xfrm>
          <a:prstGeom prst="rect">
            <a:avLst/>
          </a:prstGeom>
          <a:noFill/>
          <a:ln w="12700">
            <a:noFill/>
            <a:miter lim="800000"/>
            <a:headEnd type="none" w="sm" len="sm"/>
            <a:tailEnd type="none" w="sm" len="sm"/>
          </a:ln>
        </p:spPr>
      </p:pic>
      <p:sp>
        <p:nvSpPr>
          <p:cNvPr id="22" name="Text Box 2073"/>
          <p:cNvSpPr txBox="1">
            <a:spLocks noChangeArrowheads="1"/>
          </p:cNvSpPr>
          <p:nvPr/>
        </p:nvSpPr>
        <p:spPr bwMode="auto">
          <a:xfrm>
            <a:off x="228600" y="1066800"/>
            <a:ext cx="8763000" cy="6154738"/>
          </a:xfrm>
          <a:prstGeom prst="rect">
            <a:avLst/>
          </a:prstGeom>
          <a:noFill/>
          <a:ln w="12700">
            <a:noFill/>
            <a:miter lim="800000"/>
            <a:headEnd type="none" w="sm" len="sm"/>
            <a:tailEnd type="none" w="sm" len="sm"/>
          </a:ln>
        </p:spPr>
        <p:txBody>
          <a:bodyPr>
            <a:spAutoFit/>
          </a:bodyPr>
          <a:lstStyle/>
          <a:p>
            <a:pPr>
              <a:spcBef>
                <a:spcPct val="50000"/>
              </a:spcBef>
            </a:pPr>
            <a:r>
              <a:rPr lang="nl-NL" sz="1400" b="1" u="sng" dirty="0">
                <a:cs typeface="Arial" pitchFamily="34" charset="0"/>
              </a:rPr>
              <a:t>Wat heb je nodig?</a:t>
            </a:r>
            <a:r>
              <a:rPr lang="en-US" sz="1400" b="1" u="sng" dirty="0">
                <a:cs typeface="Arial" pitchFamily="34" charset="0"/>
              </a:rPr>
              <a:t/>
            </a:r>
            <a:br>
              <a:rPr lang="en-US" sz="1400" b="1" u="sng" dirty="0">
                <a:cs typeface="Arial" pitchFamily="34" charset="0"/>
              </a:rPr>
            </a:br>
            <a:r>
              <a:rPr lang="nl-NL" sz="1400" dirty="0">
                <a:cs typeface="Arial" pitchFamily="34" charset="0"/>
              </a:rPr>
              <a:t>Een idee en een fototoestel of digitale fotocamera.</a:t>
            </a:r>
            <a:r>
              <a:rPr lang="en-US" sz="1400" dirty="0">
                <a:cs typeface="Arial" pitchFamily="34" charset="0"/>
              </a:rPr>
              <a:t/>
            </a:r>
            <a:br>
              <a:rPr lang="en-US" sz="1400" dirty="0">
                <a:cs typeface="Arial" pitchFamily="34" charset="0"/>
              </a:rPr>
            </a:br>
            <a:r>
              <a:rPr lang="en-US" sz="1400" dirty="0">
                <a:cs typeface="Arial" pitchFamily="34" charset="0"/>
              </a:rPr>
              <a:t/>
            </a:r>
            <a:br>
              <a:rPr lang="en-US" sz="1400" dirty="0">
                <a:cs typeface="Arial" pitchFamily="34" charset="0"/>
              </a:rPr>
            </a:br>
            <a:r>
              <a:rPr lang="nl-NL" sz="1400" b="1" u="sng" dirty="0">
                <a:cs typeface="Arial" pitchFamily="34" charset="0"/>
              </a:rPr>
              <a:t>Wat ga je doen?</a:t>
            </a:r>
            <a:r>
              <a:rPr lang="en-US" sz="1400" b="1" u="sng" dirty="0">
                <a:cs typeface="Arial" pitchFamily="34" charset="0"/>
              </a:rPr>
              <a:t/>
            </a:r>
            <a:br>
              <a:rPr lang="en-US" sz="1400" b="1" u="sng" dirty="0">
                <a:cs typeface="Arial" pitchFamily="34" charset="0"/>
              </a:rPr>
            </a:br>
            <a:r>
              <a:rPr lang="nl-NL" sz="1400" dirty="0">
                <a:cs typeface="Arial" pitchFamily="34" charset="0"/>
              </a:rPr>
              <a:t>Je gaat een mens op een zeer ongewone plaats zetten. Je maakt  iets wat als het ware niet kan. </a:t>
            </a:r>
            <a:r>
              <a:rPr lang="en-US" sz="1400" dirty="0">
                <a:cs typeface="Arial" pitchFamily="34" charset="0"/>
              </a:rPr>
              <a:t/>
            </a:r>
            <a:br>
              <a:rPr lang="en-US" sz="1400" dirty="0">
                <a:cs typeface="Arial" pitchFamily="34" charset="0"/>
              </a:rPr>
            </a:br>
            <a:r>
              <a:rPr lang="nl-NL" sz="1400" dirty="0">
                <a:cs typeface="Arial" pitchFamily="34" charset="0"/>
              </a:rPr>
              <a:t>Je mag deze opdracht ook op de computer maken als je een beetje met een </a:t>
            </a:r>
            <a:r>
              <a:rPr lang="nl-NL" sz="1400" dirty="0" err="1">
                <a:cs typeface="Arial" pitchFamily="34" charset="0"/>
              </a:rPr>
              <a:t>fotobewerkingsprogramma</a:t>
            </a:r>
            <a:r>
              <a:rPr lang="nl-NL" sz="1400" dirty="0">
                <a:cs typeface="Arial" pitchFamily="34" charset="0"/>
              </a:rPr>
              <a:t> overweg kunt.</a:t>
            </a:r>
            <a:r>
              <a:rPr lang="en-US" sz="1400" dirty="0">
                <a:cs typeface="Arial" pitchFamily="34" charset="0"/>
              </a:rPr>
              <a:t/>
            </a:r>
            <a:br>
              <a:rPr lang="en-US" sz="1400" dirty="0">
                <a:cs typeface="Arial" pitchFamily="34" charset="0"/>
              </a:rPr>
            </a:br>
            <a:r>
              <a:rPr lang="en-US" sz="1400" dirty="0">
                <a:cs typeface="Arial" pitchFamily="34" charset="0"/>
              </a:rPr>
              <a:t/>
            </a:r>
            <a:br>
              <a:rPr lang="en-US" sz="1400" dirty="0">
                <a:cs typeface="Arial" pitchFamily="34" charset="0"/>
              </a:rPr>
            </a:br>
            <a:r>
              <a:rPr lang="nl-NL" sz="1400" b="1" u="sng" dirty="0">
                <a:cs typeface="Arial" pitchFamily="34" charset="0"/>
              </a:rPr>
              <a:t>Hoe ga je te werk?</a:t>
            </a:r>
            <a:r>
              <a:rPr lang="en-US" sz="1400" b="1" u="sng" dirty="0">
                <a:cs typeface="Arial" pitchFamily="34" charset="0"/>
              </a:rPr>
              <a:t/>
            </a:r>
            <a:br>
              <a:rPr lang="en-US" sz="1400" b="1" u="sng" dirty="0">
                <a:cs typeface="Arial" pitchFamily="34" charset="0"/>
              </a:rPr>
            </a:br>
            <a:r>
              <a:rPr lang="nl-NL" sz="1400" b="1" dirty="0">
                <a:cs typeface="Arial" pitchFamily="34" charset="0"/>
              </a:rPr>
              <a:t>1)  </a:t>
            </a:r>
            <a:r>
              <a:rPr lang="nl-NL" sz="1400" b="1" dirty="0">
                <a:cs typeface="Arial" pitchFamily="34" charset="0"/>
                <a:hlinkClick r:id="" action="ppaction://noaction"/>
              </a:rPr>
              <a:t>Afbeelding: 1 </a:t>
            </a:r>
            <a:r>
              <a:rPr lang="en-US" sz="1400" b="1" dirty="0">
                <a:cs typeface="Arial" pitchFamily="34" charset="0"/>
              </a:rPr>
              <a:t/>
            </a:r>
            <a:br>
              <a:rPr lang="en-US" sz="1400" b="1" dirty="0">
                <a:cs typeface="Arial" pitchFamily="34" charset="0"/>
              </a:rPr>
            </a:br>
            <a:r>
              <a:rPr lang="nl-NL" sz="1400" b="1" dirty="0">
                <a:cs typeface="Arial" pitchFamily="34" charset="0"/>
              </a:rPr>
              <a:t>     </a:t>
            </a:r>
            <a:r>
              <a:rPr lang="nl-NL" sz="1400" dirty="0">
                <a:cs typeface="Arial" pitchFamily="34" charset="0"/>
              </a:rPr>
              <a:t>Fotografeer een mens: een klasgenoot, docent of familielid. </a:t>
            </a:r>
            <a:r>
              <a:rPr lang="en-US" sz="1400" dirty="0">
                <a:cs typeface="Arial" pitchFamily="34" charset="0"/>
              </a:rPr>
              <a:t/>
            </a:r>
            <a:br>
              <a:rPr lang="en-US" sz="1400" dirty="0">
                <a:cs typeface="Arial" pitchFamily="34" charset="0"/>
              </a:rPr>
            </a:br>
            <a:r>
              <a:rPr lang="en-US" sz="1400" dirty="0">
                <a:cs typeface="Arial" pitchFamily="34" charset="0"/>
              </a:rPr>
              <a:t>     </a:t>
            </a:r>
            <a:r>
              <a:rPr lang="nl-NL" sz="1400" dirty="0">
                <a:cs typeface="Arial" pitchFamily="34" charset="0"/>
              </a:rPr>
              <a:t>Die persoon moet helemaal te zien zijn, van</a:t>
            </a:r>
            <a:r>
              <a:rPr lang="en-US" sz="1400" dirty="0">
                <a:cs typeface="Arial" pitchFamily="34" charset="0"/>
              </a:rPr>
              <a:t> </a:t>
            </a:r>
            <a:r>
              <a:rPr lang="nl-NL" sz="1400" dirty="0">
                <a:cs typeface="Arial" pitchFamily="34" charset="0"/>
              </a:rPr>
              <a:t>top tot teen,</a:t>
            </a:r>
            <a:r>
              <a:rPr lang="en-US" sz="1400" dirty="0">
                <a:cs typeface="Arial" pitchFamily="34" charset="0"/>
              </a:rPr>
              <a:t> </a:t>
            </a:r>
            <a:r>
              <a:rPr lang="nl-NL" sz="1400" dirty="0">
                <a:cs typeface="Arial" pitchFamily="34" charset="0"/>
              </a:rPr>
              <a:t>geen voorwerpen </a:t>
            </a:r>
            <a:r>
              <a:rPr lang="en-US" sz="1400" dirty="0">
                <a:cs typeface="Arial" pitchFamily="34" charset="0"/>
              </a:rPr>
              <a:t/>
            </a:r>
            <a:br>
              <a:rPr lang="en-US" sz="1400" dirty="0">
                <a:cs typeface="Arial" pitchFamily="34" charset="0"/>
              </a:rPr>
            </a:br>
            <a:r>
              <a:rPr lang="en-US" sz="1400" dirty="0">
                <a:cs typeface="Arial" pitchFamily="34" charset="0"/>
              </a:rPr>
              <a:t>     </a:t>
            </a:r>
            <a:r>
              <a:rPr lang="nl-NL" sz="1400" dirty="0">
                <a:cs typeface="Arial" pitchFamily="34" charset="0"/>
              </a:rPr>
              <a:t>op de voorgrond.</a:t>
            </a:r>
            <a:r>
              <a:rPr lang="en-US" sz="1400" dirty="0">
                <a:cs typeface="Arial" pitchFamily="34" charset="0"/>
              </a:rPr>
              <a:t/>
            </a:r>
            <a:br>
              <a:rPr lang="en-US" sz="1400" dirty="0">
                <a:cs typeface="Arial" pitchFamily="34" charset="0"/>
              </a:rPr>
            </a:br>
            <a:r>
              <a:rPr lang="en-US" sz="1400" dirty="0">
                <a:cs typeface="Arial" pitchFamily="34" charset="0"/>
              </a:rPr>
              <a:t/>
            </a:r>
            <a:br>
              <a:rPr lang="en-US" sz="1400" dirty="0">
                <a:cs typeface="Arial" pitchFamily="34" charset="0"/>
              </a:rPr>
            </a:br>
            <a:r>
              <a:rPr lang="nl-NL" sz="1400" b="1" dirty="0">
                <a:cs typeface="Arial" pitchFamily="34" charset="0"/>
              </a:rPr>
              <a:t>2)  </a:t>
            </a:r>
            <a:r>
              <a:rPr lang="nl-NL" sz="1400" b="1" dirty="0">
                <a:cs typeface="Arial" pitchFamily="34" charset="0"/>
                <a:hlinkClick r:id="" action="ppaction://noaction"/>
              </a:rPr>
              <a:t>Afbeelding: 2 </a:t>
            </a:r>
            <a:r>
              <a:rPr lang="en-US" sz="1400" b="1" dirty="0">
                <a:cs typeface="Arial" pitchFamily="34" charset="0"/>
              </a:rPr>
              <a:t/>
            </a:r>
            <a:br>
              <a:rPr lang="en-US" sz="1400" b="1" dirty="0">
                <a:cs typeface="Arial" pitchFamily="34" charset="0"/>
              </a:rPr>
            </a:br>
            <a:r>
              <a:rPr lang="nl-NL" sz="1400" b="1" dirty="0">
                <a:cs typeface="Arial" pitchFamily="34" charset="0"/>
              </a:rPr>
              <a:t>     </a:t>
            </a:r>
            <a:r>
              <a:rPr lang="nl-NL" sz="1400" dirty="0">
                <a:cs typeface="Arial" pitchFamily="34" charset="0"/>
              </a:rPr>
              <a:t>Plak de foto op een dun kartonnetje en knip deze uit. </a:t>
            </a:r>
            <a:r>
              <a:rPr lang="en-US" sz="1400" dirty="0">
                <a:cs typeface="Arial" pitchFamily="34" charset="0"/>
              </a:rPr>
              <a:t/>
            </a:r>
            <a:br>
              <a:rPr lang="en-US" sz="1400" dirty="0">
                <a:cs typeface="Arial" pitchFamily="34" charset="0"/>
              </a:rPr>
            </a:br>
            <a:r>
              <a:rPr lang="en-US" sz="1400" dirty="0">
                <a:cs typeface="Arial" pitchFamily="34" charset="0"/>
              </a:rPr>
              <a:t>     </a:t>
            </a:r>
            <a:r>
              <a:rPr lang="nl-NL" sz="1400" dirty="0">
                <a:cs typeface="Arial" pitchFamily="34" charset="0"/>
              </a:rPr>
              <a:t>Als je op de computer werkt scan je de foto in en knip je hem </a:t>
            </a:r>
            <a:r>
              <a:rPr lang="en-US" sz="1400" dirty="0">
                <a:cs typeface="Arial" pitchFamily="34" charset="0"/>
              </a:rPr>
              <a:t> </a:t>
            </a:r>
            <a:r>
              <a:rPr lang="nl-NL" sz="1400" dirty="0">
                <a:cs typeface="Arial" pitchFamily="34" charset="0"/>
              </a:rPr>
              <a:t>via een </a:t>
            </a:r>
            <a:r>
              <a:rPr lang="en-US" sz="1400" dirty="0">
                <a:cs typeface="Arial" pitchFamily="34" charset="0"/>
              </a:rPr>
              <a:t/>
            </a:r>
            <a:br>
              <a:rPr lang="en-US" sz="1400" dirty="0">
                <a:cs typeface="Arial" pitchFamily="34" charset="0"/>
              </a:rPr>
            </a:br>
            <a:r>
              <a:rPr lang="en-US" sz="1400" dirty="0">
                <a:cs typeface="Arial" pitchFamily="34" charset="0"/>
              </a:rPr>
              <a:t>     </a:t>
            </a:r>
            <a:r>
              <a:rPr lang="nl-NL" sz="1400" dirty="0" err="1">
                <a:cs typeface="Arial" pitchFamily="34" charset="0"/>
              </a:rPr>
              <a:t>fotobewerkingsprogramma</a:t>
            </a:r>
            <a:r>
              <a:rPr lang="nl-NL" sz="1400" dirty="0">
                <a:cs typeface="Arial" pitchFamily="34" charset="0"/>
              </a:rPr>
              <a:t> uit</a:t>
            </a:r>
            <a:r>
              <a:rPr lang="en-US" sz="1400" dirty="0">
                <a:cs typeface="Arial" pitchFamily="34" charset="0"/>
              </a:rPr>
              <a:t>.</a:t>
            </a:r>
            <a:br>
              <a:rPr lang="en-US" sz="1400" dirty="0">
                <a:cs typeface="Arial" pitchFamily="34" charset="0"/>
              </a:rPr>
            </a:br>
            <a:r>
              <a:rPr lang="en-US" sz="1400" dirty="0">
                <a:cs typeface="Arial" pitchFamily="34" charset="0"/>
              </a:rPr>
              <a:t/>
            </a:r>
            <a:br>
              <a:rPr lang="en-US" sz="1400" dirty="0">
                <a:cs typeface="Arial" pitchFamily="34" charset="0"/>
              </a:rPr>
            </a:br>
            <a:r>
              <a:rPr lang="nl-NL" sz="1400" b="1" dirty="0">
                <a:cs typeface="Arial" pitchFamily="34" charset="0"/>
              </a:rPr>
              <a:t>3)   </a:t>
            </a:r>
            <a:r>
              <a:rPr lang="nl-NL" sz="1400" b="1" dirty="0">
                <a:cs typeface="Arial" pitchFamily="34" charset="0"/>
                <a:hlinkClick r:id="" action="ppaction://noaction"/>
              </a:rPr>
              <a:t>Afbeelding: 3 </a:t>
            </a:r>
            <a:r>
              <a:rPr lang="en-US" sz="1400" b="1" dirty="0">
                <a:cs typeface="Arial" pitchFamily="34" charset="0"/>
              </a:rPr>
              <a:t/>
            </a:r>
            <a:br>
              <a:rPr lang="en-US" sz="1400" b="1" dirty="0">
                <a:cs typeface="Arial" pitchFamily="34" charset="0"/>
              </a:rPr>
            </a:br>
            <a:r>
              <a:rPr lang="nl-NL" sz="1400" dirty="0">
                <a:cs typeface="Arial" pitchFamily="34" charset="0"/>
              </a:rPr>
              <a:t>      Plaats de foto in een nieuwe omgeving, waardoor er iets vreemds of iets grappig ontstaat. </a:t>
            </a:r>
            <a:r>
              <a:rPr lang="en-US" sz="1400" dirty="0">
                <a:cs typeface="Arial" pitchFamily="34" charset="0"/>
              </a:rPr>
              <a:t/>
            </a:r>
            <a:br>
              <a:rPr lang="en-US" sz="1400" dirty="0">
                <a:cs typeface="Arial" pitchFamily="34" charset="0"/>
              </a:rPr>
            </a:br>
            <a:r>
              <a:rPr lang="en-US" sz="1400" dirty="0">
                <a:cs typeface="Arial" pitchFamily="34" charset="0"/>
              </a:rPr>
              <a:t>      </a:t>
            </a:r>
            <a:r>
              <a:rPr lang="nl-NL" sz="1400" dirty="0">
                <a:cs typeface="Arial" pitchFamily="34" charset="0"/>
              </a:rPr>
              <a:t>Fotografeer deze scène en zorg ervoor dat je scherp stelt op de persoon.</a:t>
            </a:r>
            <a:r>
              <a:rPr lang="en-US" sz="1400" dirty="0">
                <a:cs typeface="Arial" pitchFamily="34" charset="0"/>
              </a:rPr>
              <a:t/>
            </a:r>
            <a:br>
              <a:rPr lang="en-US" sz="1400" dirty="0">
                <a:cs typeface="Arial" pitchFamily="34" charset="0"/>
              </a:rPr>
            </a:br>
            <a:r>
              <a:rPr lang="en-US" sz="1400" dirty="0">
                <a:cs typeface="Arial" pitchFamily="34" charset="0"/>
              </a:rPr>
              <a:t/>
            </a:r>
            <a:br>
              <a:rPr lang="en-US" sz="1400" dirty="0">
                <a:cs typeface="Arial" pitchFamily="34" charset="0"/>
              </a:rPr>
            </a:br>
            <a:r>
              <a:rPr lang="nl-NL" sz="1400" dirty="0">
                <a:cs typeface="Arial" pitchFamily="34" charset="0"/>
              </a:rPr>
              <a:t>Verzin een situatie die je wilt uitbeelden. Speel met groot en klein. Een figuurtje in je hand, of bij een tube tandpasta geeft een heel ander effect dan datzelfde figuurtje tussen het speelgoed. Als de verhouding klopt, kan je speelgoedautootjes net echt laten </a:t>
            </a:r>
            <a:r>
              <a:rPr lang="nl-NL" sz="1400" dirty="0" err="1">
                <a:cs typeface="Arial" pitchFamily="34" charset="0"/>
              </a:rPr>
              <a:t>lijken.Tip</a:t>
            </a:r>
            <a:r>
              <a:rPr lang="nl-NL" sz="1400" dirty="0">
                <a:cs typeface="Arial" pitchFamily="34" charset="0"/>
              </a:rPr>
              <a:t>: Je kunt je inspiratie halen uit striptekeningen of uit surrealistische schilderijen (bijvoorbeeld </a:t>
            </a:r>
            <a:r>
              <a:rPr lang="nl-NL" sz="1400" dirty="0" err="1">
                <a:cs typeface="Arial" pitchFamily="34" charset="0"/>
              </a:rPr>
              <a:t>Dali</a:t>
            </a:r>
            <a:r>
              <a:rPr lang="nl-NL" sz="1400" dirty="0">
                <a:cs typeface="Arial" pitchFamily="34" charset="0"/>
              </a:rPr>
              <a:t> (kunstenaar).</a:t>
            </a:r>
            <a:endParaRPr lang="nl-NL" sz="1400" dirty="0"/>
          </a:p>
          <a:p>
            <a:pPr>
              <a:spcBef>
                <a:spcPct val="50000"/>
              </a:spcBef>
            </a:pPr>
            <a:endParaRPr lang="nl-NL"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50"/>
          <p:cNvSpPr>
            <a:spLocks noChangeArrowheads="1"/>
          </p:cNvSpPr>
          <p:nvPr/>
        </p:nvSpPr>
        <p:spPr bwMode="auto">
          <a:xfrm>
            <a:off x="4343400" y="3657600"/>
            <a:ext cx="2362200" cy="641350"/>
          </a:xfrm>
          <a:prstGeom prst="rect">
            <a:avLst/>
          </a:prstGeom>
          <a:noFill/>
          <a:ln w="9525">
            <a:noFill/>
            <a:miter lim="800000"/>
            <a:headEnd/>
            <a:tailEnd/>
          </a:ln>
        </p:spPr>
        <p:txBody>
          <a:bodyPr lIns="92075" tIns="46038" rIns="92075" bIns="46038">
            <a:spAutoFit/>
          </a:bodyPr>
          <a:lstStyle/>
          <a:p>
            <a:pPr>
              <a:spcBef>
                <a:spcPct val="50000"/>
              </a:spcBef>
            </a:pPr>
            <a:endParaRPr lang="nl-NL" sz="2400">
              <a:latin typeface="Times New Roman" pitchFamily="18" charset="0"/>
            </a:endParaRPr>
          </a:p>
        </p:txBody>
      </p:sp>
      <p:sp>
        <p:nvSpPr>
          <p:cNvPr id="3" name="Text Box 2051"/>
          <p:cNvSpPr txBox="1">
            <a:spLocks noChangeArrowheads="1"/>
          </p:cNvSpPr>
          <p:nvPr/>
        </p:nvSpPr>
        <p:spPr bwMode="auto">
          <a:xfrm>
            <a:off x="5257800" y="2438400"/>
            <a:ext cx="4267200" cy="457200"/>
          </a:xfrm>
          <a:prstGeom prst="rect">
            <a:avLst/>
          </a:prstGeom>
          <a:noFill/>
          <a:ln w="12700">
            <a:noFill/>
            <a:miter lim="800000"/>
            <a:headEnd type="none" w="sm" len="sm"/>
            <a:tailEnd type="none" w="sm" len="sm"/>
          </a:ln>
        </p:spPr>
        <p:txBody>
          <a:bodyPr>
            <a:spAutoFit/>
          </a:bodyPr>
          <a:lstStyle/>
          <a:p>
            <a:pPr algn="ctr">
              <a:spcBef>
                <a:spcPct val="50000"/>
              </a:spcBef>
            </a:pPr>
            <a:endParaRPr lang="nl-NL" sz="2400"/>
          </a:p>
        </p:txBody>
      </p:sp>
      <p:sp>
        <p:nvSpPr>
          <p:cNvPr id="4" name="AutoShape 2052" descr="http://www.artactueel.nl/Exposities/realisme/Hans%20Parlevliet_bestanden/Stilleven%20met%20peren.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5" name="AutoShape 2053" descr="http://www.exto.nl/gallery/dbimages/1184/1184-p-1764.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6" name="Text Box 2054"/>
          <p:cNvSpPr txBox="1">
            <a:spLocks noChangeArrowheads="1"/>
          </p:cNvSpPr>
          <p:nvPr/>
        </p:nvSpPr>
        <p:spPr bwMode="auto">
          <a:xfrm>
            <a:off x="7772400" y="1066800"/>
            <a:ext cx="304800" cy="336550"/>
          </a:xfrm>
          <a:prstGeom prst="rect">
            <a:avLst/>
          </a:prstGeom>
          <a:noFill/>
          <a:ln w="12700">
            <a:noFill/>
            <a:miter lim="800000"/>
            <a:headEnd type="none" w="sm" len="sm"/>
            <a:tailEnd type="none" w="sm" len="sm"/>
          </a:ln>
        </p:spPr>
        <p:txBody>
          <a:bodyPr>
            <a:spAutoFit/>
          </a:bodyPr>
          <a:lstStyle/>
          <a:p>
            <a:pPr>
              <a:spcBef>
                <a:spcPct val="50000"/>
              </a:spcBef>
            </a:pPr>
            <a:endParaRPr lang="nl-NL"/>
          </a:p>
        </p:txBody>
      </p:sp>
      <p:sp>
        <p:nvSpPr>
          <p:cNvPr id="7" name="Rectangle 2055"/>
          <p:cNvSpPr>
            <a:spLocks noChangeArrowheads="1"/>
          </p:cNvSpPr>
          <p:nvPr/>
        </p:nvSpPr>
        <p:spPr bwMode="auto">
          <a:xfrm>
            <a:off x="3309938" y="2338388"/>
            <a:ext cx="9144000" cy="0"/>
          </a:xfrm>
          <a:prstGeom prst="rect">
            <a:avLst/>
          </a:prstGeom>
          <a:noFill/>
          <a:ln w="12700">
            <a:noFill/>
            <a:miter lim="800000"/>
            <a:headEnd type="none" w="sm" len="sm"/>
            <a:tailEnd type="none" w="sm" len="sm"/>
          </a:ln>
        </p:spPr>
        <p:txBody>
          <a:bodyPr>
            <a:spAutoFit/>
          </a:bodyPr>
          <a:lstStyle/>
          <a:p>
            <a:endParaRPr lang="nl-NL"/>
          </a:p>
        </p:txBody>
      </p:sp>
      <p:sp>
        <p:nvSpPr>
          <p:cNvPr id="8" name="Rectangle 2056"/>
          <p:cNvSpPr>
            <a:spLocks noChangeArrowheads="1"/>
          </p:cNvSpPr>
          <p:nvPr/>
        </p:nvSpPr>
        <p:spPr bwMode="auto">
          <a:xfrm>
            <a:off x="3586163" y="2652713"/>
            <a:ext cx="9144000" cy="0"/>
          </a:xfrm>
          <a:prstGeom prst="rect">
            <a:avLst/>
          </a:prstGeom>
          <a:noFill/>
          <a:ln w="12700">
            <a:noFill/>
            <a:miter lim="800000"/>
            <a:headEnd type="none" w="sm" len="sm"/>
            <a:tailEnd type="none" w="sm" len="sm"/>
          </a:ln>
        </p:spPr>
        <p:txBody>
          <a:bodyPr>
            <a:spAutoFit/>
          </a:bodyPr>
          <a:lstStyle/>
          <a:p>
            <a:endParaRPr lang="nl-NL"/>
          </a:p>
        </p:txBody>
      </p:sp>
      <p:sp>
        <p:nvSpPr>
          <p:cNvPr id="9" name="Rectangle 2057"/>
          <p:cNvSpPr>
            <a:spLocks noChangeArrowheads="1"/>
          </p:cNvSpPr>
          <p:nvPr/>
        </p:nvSpPr>
        <p:spPr bwMode="auto">
          <a:xfrm>
            <a:off x="3586163" y="2652713"/>
            <a:ext cx="9144000" cy="0"/>
          </a:xfrm>
          <a:prstGeom prst="rect">
            <a:avLst/>
          </a:prstGeom>
          <a:noFill/>
          <a:ln w="12700">
            <a:noFill/>
            <a:miter lim="800000"/>
            <a:headEnd type="none" w="sm" len="sm"/>
            <a:tailEnd type="none" w="sm" len="sm"/>
          </a:ln>
        </p:spPr>
        <p:txBody>
          <a:bodyPr>
            <a:spAutoFit/>
          </a:bodyPr>
          <a:lstStyle/>
          <a:p>
            <a:endParaRPr lang="nl-NL"/>
          </a:p>
        </p:txBody>
      </p:sp>
      <p:sp>
        <p:nvSpPr>
          <p:cNvPr id="10" name="Rectangle 2058"/>
          <p:cNvSpPr>
            <a:spLocks noChangeArrowheads="1"/>
          </p:cNvSpPr>
          <p:nvPr/>
        </p:nvSpPr>
        <p:spPr bwMode="auto">
          <a:xfrm>
            <a:off x="3538538" y="2647950"/>
            <a:ext cx="9144000" cy="0"/>
          </a:xfrm>
          <a:prstGeom prst="rect">
            <a:avLst/>
          </a:prstGeom>
          <a:noFill/>
          <a:ln w="12700">
            <a:noFill/>
            <a:miter lim="800000"/>
            <a:headEnd type="none" w="sm" len="sm"/>
            <a:tailEnd type="none" w="sm" len="sm"/>
          </a:ln>
        </p:spPr>
        <p:txBody>
          <a:bodyPr>
            <a:spAutoFit/>
          </a:bodyPr>
          <a:lstStyle/>
          <a:p>
            <a:endParaRPr lang="nl-NL"/>
          </a:p>
        </p:txBody>
      </p:sp>
      <p:sp>
        <p:nvSpPr>
          <p:cNvPr id="11" name="Rectangle 2059"/>
          <p:cNvSpPr>
            <a:spLocks noChangeArrowheads="1"/>
          </p:cNvSpPr>
          <p:nvPr/>
        </p:nvSpPr>
        <p:spPr bwMode="auto">
          <a:xfrm>
            <a:off x="3014663" y="938213"/>
            <a:ext cx="9144000" cy="0"/>
          </a:xfrm>
          <a:prstGeom prst="rect">
            <a:avLst/>
          </a:prstGeom>
          <a:noFill/>
          <a:ln w="12700">
            <a:noFill/>
            <a:miter lim="800000"/>
            <a:headEnd type="none" w="sm" len="sm"/>
            <a:tailEnd type="none" w="sm" len="sm"/>
          </a:ln>
        </p:spPr>
        <p:txBody>
          <a:bodyPr>
            <a:spAutoFit/>
          </a:bodyPr>
          <a:lstStyle/>
          <a:p>
            <a:endParaRPr lang="nl-NL"/>
          </a:p>
        </p:txBody>
      </p:sp>
      <p:sp>
        <p:nvSpPr>
          <p:cNvPr id="12" name="Rectangle 2060"/>
          <p:cNvSpPr>
            <a:spLocks noChangeArrowheads="1"/>
          </p:cNvSpPr>
          <p:nvPr/>
        </p:nvSpPr>
        <p:spPr bwMode="auto">
          <a:xfrm>
            <a:off x="533400" y="533400"/>
            <a:ext cx="304800" cy="6172200"/>
          </a:xfrm>
          <a:prstGeom prst="rect">
            <a:avLst/>
          </a:prstGeom>
          <a:solidFill>
            <a:schemeClr val="bg1"/>
          </a:solidFill>
          <a:ln w="12700">
            <a:solidFill>
              <a:schemeClr val="bg1"/>
            </a:solidFill>
            <a:miter lim="800000"/>
            <a:headEnd type="none" w="sm" len="sm"/>
            <a:tailEnd type="none" w="sm" len="sm"/>
          </a:ln>
        </p:spPr>
        <p:txBody>
          <a:bodyPr wrap="none" anchor="ctr"/>
          <a:lstStyle/>
          <a:p>
            <a:endParaRPr lang="nl-NL"/>
          </a:p>
        </p:txBody>
      </p:sp>
      <p:sp>
        <p:nvSpPr>
          <p:cNvPr id="13" name="Rectangle 2061"/>
          <p:cNvSpPr>
            <a:spLocks noChangeArrowheads="1"/>
          </p:cNvSpPr>
          <p:nvPr/>
        </p:nvSpPr>
        <p:spPr bwMode="auto">
          <a:xfrm>
            <a:off x="609600" y="533400"/>
            <a:ext cx="228600" cy="6096000"/>
          </a:xfrm>
          <a:prstGeom prst="rect">
            <a:avLst/>
          </a:prstGeom>
          <a:solidFill>
            <a:schemeClr val="bg1"/>
          </a:solidFill>
          <a:ln w="12700">
            <a:solidFill>
              <a:schemeClr val="bg1"/>
            </a:solidFill>
            <a:miter lim="800000"/>
            <a:headEnd type="none" w="sm" len="sm"/>
            <a:tailEnd type="none" w="sm" len="sm"/>
          </a:ln>
        </p:spPr>
        <p:txBody>
          <a:bodyPr wrap="none" anchor="ctr"/>
          <a:lstStyle/>
          <a:p>
            <a:endParaRPr lang="nl-NL"/>
          </a:p>
        </p:txBody>
      </p:sp>
      <p:pic>
        <p:nvPicPr>
          <p:cNvPr id="14" name="Picture 2062">
            <a:hlinkClick r:id="" action="ppaction://hlinkshowjump?jump=previousslide"/>
          </p:cNvPr>
          <p:cNvPicPr>
            <a:picLocks noChangeArrowheads="1"/>
          </p:cNvPicPr>
          <p:nvPr/>
        </p:nvPicPr>
        <p:blipFill>
          <a:blip r:embed="rId2" cstate="print"/>
          <a:srcRect/>
          <a:stretch>
            <a:fillRect/>
          </a:stretch>
        </p:blipFill>
        <p:spPr bwMode="auto">
          <a:xfrm>
            <a:off x="8382000" y="152400"/>
            <a:ext cx="492125" cy="415925"/>
          </a:xfrm>
          <a:prstGeom prst="rect">
            <a:avLst/>
          </a:prstGeom>
          <a:noFill/>
          <a:ln w="9525">
            <a:noFill/>
            <a:miter lim="800000"/>
            <a:headEnd/>
            <a:tailEnd/>
          </a:ln>
        </p:spPr>
      </p:pic>
      <p:sp>
        <p:nvSpPr>
          <p:cNvPr id="15" name="Rectangle 2063"/>
          <p:cNvSpPr>
            <a:spLocks noChangeArrowheads="1"/>
          </p:cNvSpPr>
          <p:nvPr/>
        </p:nvSpPr>
        <p:spPr bwMode="auto">
          <a:xfrm>
            <a:off x="8077200" y="533400"/>
            <a:ext cx="1066800" cy="244475"/>
          </a:xfrm>
          <a:prstGeom prst="rect">
            <a:avLst/>
          </a:prstGeom>
          <a:noFill/>
          <a:ln w="9525">
            <a:noFill/>
            <a:miter lim="800000"/>
            <a:headEnd/>
            <a:tailEnd/>
          </a:ln>
        </p:spPr>
        <p:txBody>
          <a:bodyPr lIns="92075" tIns="46038" rIns="92075" bIns="46038">
            <a:spAutoFit/>
          </a:bodyPr>
          <a:lstStyle/>
          <a:p>
            <a:pPr>
              <a:spcBef>
                <a:spcPct val="50000"/>
              </a:spcBef>
            </a:pPr>
            <a:r>
              <a:rPr lang="nl-NL" sz="1000"/>
              <a:t>  </a:t>
            </a:r>
            <a:r>
              <a:rPr lang="en-US" sz="1000"/>
              <a:t>      terug</a:t>
            </a:r>
            <a:endParaRPr lang="nl-NL" sz="1000"/>
          </a:p>
        </p:txBody>
      </p:sp>
      <p:pic>
        <p:nvPicPr>
          <p:cNvPr id="16" name="Picture 2071"/>
          <p:cNvPicPr>
            <a:picLocks noChangeAspect="1" noChangeArrowheads="1"/>
          </p:cNvPicPr>
          <p:nvPr/>
        </p:nvPicPr>
        <p:blipFill>
          <a:blip r:embed="rId3" cstate="print"/>
          <a:srcRect/>
          <a:stretch>
            <a:fillRect/>
          </a:stretch>
        </p:blipFill>
        <p:spPr bwMode="auto">
          <a:xfrm>
            <a:off x="6489700" y="1219200"/>
            <a:ext cx="2654300" cy="5181600"/>
          </a:xfrm>
          <a:prstGeom prst="rect">
            <a:avLst/>
          </a:prstGeom>
          <a:noFill/>
          <a:ln w="12700">
            <a:noFill/>
            <a:miter lim="800000"/>
            <a:headEnd type="none" w="sm" len="sm"/>
            <a:tailEnd type="none" w="sm" len="sm"/>
          </a:ln>
        </p:spPr>
      </p:pic>
      <p:pic>
        <p:nvPicPr>
          <p:cNvPr id="17" name="Picture 2072"/>
          <p:cNvPicPr>
            <a:picLocks noChangeAspect="1" noChangeArrowheads="1"/>
          </p:cNvPicPr>
          <p:nvPr/>
        </p:nvPicPr>
        <p:blipFill>
          <a:blip r:embed="rId4" cstate="print"/>
          <a:srcRect/>
          <a:stretch>
            <a:fillRect/>
          </a:stretch>
        </p:blipFill>
        <p:spPr bwMode="auto">
          <a:xfrm>
            <a:off x="3276600" y="1219200"/>
            <a:ext cx="3111500" cy="5219700"/>
          </a:xfrm>
          <a:prstGeom prst="rect">
            <a:avLst/>
          </a:prstGeom>
          <a:noFill/>
          <a:ln w="12700">
            <a:noFill/>
            <a:miter lim="800000"/>
            <a:headEnd type="none" w="sm" len="sm"/>
            <a:tailEnd type="none" w="sm" len="sm"/>
          </a:ln>
        </p:spPr>
      </p:pic>
      <p:pic>
        <p:nvPicPr>
          <p:cNvPr id="18" name="Picture 2073"/>
          <p:cNvPicPr>
            <a:picLocks noChangeAspect="1" noChangeArrowheads="1"/>
          </p:cNvPicPr>
          <p:nvPr/>
        </p:nvPicPr>
        <p:blipFill>
          <a:blip r:embed="rId5" cstate="print"/>
          <a:srcRect/>
          <a:stretch>
            <a:fillRect/>
          </a:stretch>
        </p:blipFill>
        <p:spPr bwMode="auto">
          <a:xfrm>
            <a:off x="152400" y="1219200"/>
            <a:ext cx="3025775" cy="5181600"/>
          </a:xfrm>
          <a:prstGeom prst="rect">
            <a:avLst/>
          </a:prstGeom>
          <a:noFill/>
          <a:ln w="12700">
            <a:noFill/>
            <a:miter lim="800000"/>
            <a:headEnd type="none" w="sm" len="sm"/>
            <a:tailEnd type="none" w="sm" len="sm"/>
          </a:ln>
        </p:spPr>
      </p:pic>
      <p:sp>
        <p:nvSpPr>
          <p:cNvPr id="19" name="Rectangle 2074"/>
          <p:cNvSpPr>
            <a:spLocks noChangeArrowheads="1"/>
          </p:cNvSpPr>
          <p:nvPr/>
        </p:nvSpPr>
        <p:spPr bwMode="auto">
          <a:xfrm>
            <a:off x="0" y="6324600"/>
            <a:ext cx="9144000" cy="152400"/>
          </a:xfrm>
          <a:prstGeom prst="rect">
            <a:avLst/>
          </a:prstGeom>
          <a:solidFill>
            <a:schemeClr val="bg1"/>
          </a:solidFill>
          <a:ln w="12700">
            <a:solidFill>
              <a:schemeClr val="bg1"/>
            </a:solidFill>
            <a:miter lim="800000"/>
            <a:headEnd type="none" w="sm" len="sm"/>
            <a:tailEnd type="none" w="sm" len="sm"/>
          </a:ln>
        </p:spPr>
        <p:txBody>
          <a:bodyPr wrap="none" anchor="ctr"/>
          <a:lstStyle/>
          <a:p>
            <a:endParaRPr lang="nl-NL"/>
          </a:p>
        </p:txBody>
      </p:sp>
      <p:sp>
        <p:nvSpPr>
          <p:cNvPr id="20" name="Text Box 2075"/>
          <p:cNvSpPr txBox="1">
            <a:spLocks noChangeArrowheads="1"/>
          </p:cNvSpPr>
          <p:nvPr/>
        </p:nvSpPr>
        <p:spPr bwMode="auto">
          <a:xfrm>
            <a:off x="0" y="838200"/>
            <a:ext cx="9144000" cy="336550"/>
          </a:xfrm>
          <a:prstGeom prst="rect">
            <a:avLst/>
          </a:prstGeom>
          <a:noFill/>
          <a:ln w="12700">
            <a:noFill/>
            <a:miter lim="800000"/>
            <a:headEnd type="none" w="sm" len="sm"/>
            <a:tailEnd type="none" w="sm" len="sm"/>
          </a:ln>
        </p:spPr>
        <p:txBody>
          <a:bodyPr>
            <a:spAutoFit/>
          </a:bodyPr>
          <a:lstStyle/>
          <a:p>
            <a:pPr>
              <a:spcBef>
                <a:spcPct val="50000"/>
              </a:spcBef>
            </a:pPr>
            <a:r>
              <a:rPr lang="en-US"/>
              <a:t>                 afbeelding 1:                                   afbeelding 2:                                 afbeelding 3:</a:t>
            </a:r>
            <a:endParaRPr lang="nl-NL"/>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Words>
  <Application>Microsoft Office PowerPoint</Application>
  <PresentationFormat>Diavoorstelling (4:3)</PresentationFormat>
  <Paragraphs>5</Paragraphs>
  <Slides>2</Slides>
  <Notes>0</Notes>
  <HiddenSlides>0</HiddenSlides>
  <MMClips>0</MMClips>
  <ScaleCrop>false</ScaleCrop>
  <HeadingPairs>
    <vt:vector size="4" baseType="variant">
      <vt:variant>
        <vt:lpstr>Thema</vt:lpstr>
      </vt:variant>
      <vt:variant>
        <vt:i4>1</vt:i4>
      </vt:variant>
      <vt:variant>
        <vt:lpstr>Diatitels</vt:lpstr>
      </vt:variant>
      <vt:variant>
        <vt:i4>2</vt:i4>
      </vt:variant>
    </vt:vector>
  </HeadingPairs>
  <TitlesOfParts>
    <vt:vector size="3" baseType="lpstr">
      <vt:lpstr>Office-thema</vt:lpstr>
      <vt:lpstr>Dia 1</vt:lpstr>
      <vt:lpstr>Dia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Eigenaar</dc:creator>
  <cp:lastModifiedBy>Eigenaar</cp:lastModifiedBy>
  <cp:revision>1</cp:revision>
  <dcterms:created xsi:type="dcterms:W3CDTF">2013-10-04T13:44:50Z</dcterms:created>
  <dcterms:modified xsi:type="dcterms:W3CDTF">2013-10-04T13:45:30Z</dcterms:modified>
</cp:coreProperties>
</file>