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234" y="-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656BDEA7-F8BA-44AE-B63B-590C499A374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56BDEA7-F8BA-44AE-B63B-590C499A374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56BDEA7-F8BA-44AE-B63B-590C499A374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56BDEA7-F8BA-44AE-B63B-590C499A374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656BDEA7-F8BA-44AE-B63B-590C499A374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656BDEA7-F8BA-44AE-B63B-590C499A3740}"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656BDEA7-F8BA-44AE-B63B-590C499A3740}"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656BDEA7-F8BA-44AE-B63B-590C499A3740}"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56BDEA7-F8BA-44AE-B63B-590C499A3740}"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56BDEA7-F8BA-44AE-B63B-590C499A3740}"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56BDEA7-F8BA-44AE-B63B-590C499A3740}"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E350545-4918-4C1C-9056-EC531D5B275E}"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BDEA7-F8BA-44AE-B63B-590C499A3740}"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0545-4918-4C1C-9056-EC531D5B275E}"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7"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8"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1" name="Picture 21"/>
          <p:cNvPicPr>
            <a:picLocks noChangeAspect="1" noChangeArrowheads="1"/>
          </p:cNvPicPr>
          <p:nvPr/>
        </p:nvPicPr>
        <p:blipFill>
          <a:blip r:embed="rId3" cstate="print"/>
          <a:srcRect/>
          <a:stretch>
            <a:fillRect/>
          </a:stretch>
        </p:blipFill>
        <p:spPr bwMode="auto">
          <a:xfrm>
            <a:off x="2438400" y="0"/>
            <a:ext cx="4321175" cy="877888"/>
          </a:xfrm>
          <a:prstGeom prst="rect">
            <a:avLst/>
          </a:prstGeom>
          <a:noFill/>
          <a:ln w="12700">
            <a:noFill/>
            <a:miter lim="800000"/>
            <a:headEnd type="none" w="sm" len="sm"/>
            <a:tailEnd type="none" w="sm" len="sm"/>
          </a:ln>
        </p:spPr>
      </p:pic>
      <p:sp>
        <p:nvSpPr>
          <p:cNvPr id="22" name="Text Box 22"/>
          <p:cNvSpPr txBox="1">
            <a:spLocks noChangeArrowheads="1"/>
          </p:cNvSpPr>
          <p:nvPr/>
        </p:nvSpPr>
        <p:spPr bwMode="auto">
          <a:xfrm>
            <a:off x="152400" y="1143000"/>
            <a:ext cx="8839200" cy="3431709"/>
          </a:xfrm>
          <a:prstGeom prst="rect">
            <a:avLst/>
          </a:prstGeom>
          <a:noFill/>
          <a:ln w="12700">
            <a:noFill/>
            <a:miter lim="800000"/>
            <a:headEnd type="none" w="sm" len="sm"/>
            <a:tailEnd type="none" w="sm" len="sm"/>
          </a:ln>
        </p:spPr>
        <p:txBody>
          <a:bodyPr>
            <a:spAutoFit/>
          </a:bodyPr>
          <a:lstStyle/>
          <a:p>
            <a:pPr>
              <a:spcBef>
                <a:spcPct val="50000"/>
              </a:spcBef>
            </a:pPr>
            <a:r>
              <a:rPr lang="nl-NL" sz="1400" b="1" u="sng" dirty="0">
                <a:cs typeface="Arial" pitchFamily="34" charset="0"/>
              </a:rPr>
              <a:t>Wat heb je nodig?</a:t>
            </a:r>
            <a:br>
              <a:rPr lang="nl-NL" sz="1400" b="1" u="sng" dirty="0">
                <a:cs typeface="Arial" pitchFamily="34" charset="0"/>
              </a:rPr>
            </a:br>
            <a:r>
              <a:rPr lang="nl-NL" sz="1400" dirty="0">
                <a:cs typeface="Arial" pitchFamily="34" charset="0"/>
              </a:rPr>
              <a:t>Tijdschriften, schaar, lijm, A4 of A3-tje.</a:t>
            </a:r>
            <a:r>
              <a:rPr lang="nl-NL" sz="1400" dirty="0"/>
              <a:t> </a:t>
            </a:r>
            <a:br>
              <a:rPr lang="nl-NL" sz="1400" dirty="0"/>
            </a:br>
            <a:r>
              <a:rPr lang="nl-NL" sz="1400" dirty="0"/>
              <a:t/>
            </a:r>
            <a:br>
              <a:rPr lang="nl-NL" sz="1400" dirty="0"/>
            </a:br>
            <a:r>
              <a:rPr lang="nl-NL" sz="1400" b="1" u="sng" dirty="0">
                <a:cs typeface="Arial" pitchFamily="34" charset="0"/>
              </a:rPr>
              <a:t>Wat moet je doen?</a:t>
            </a:r>
            <a:br>
              <a:rPr lang="nl-NL" sz="1400" b="1" u="sng" dirty="0">
                <a:cs typeface="Arial" pitchFamily="34" charset="0"/>
              </a:rPr>
            </a:br>
            <a:r>
              <a:rPr lang="nl-NL" sz="1400" dirty="0">
                <a:cs typeface="Arial" pitchFamily="34" charset="0"/>
              </a:rPr>
              <a:t>Je gaat een collage maken. Je gaat foto’s van oude gebouwen (ouder dan 75 jaar) uitknippen en met elkaar </a:t>
            </a:r>
            <a:br>
              <a:rPr lang="nl-NL" sz="1400" dirty="0">
                <a:cs typeface="Arial" pitchFamily="34" charset="0"/>
              </a:rPr>
            </a:br>
            <a:r>
              <a:rPr lang="nl-NL" sz="1400" dirty="0">
                <a:cs typeface="Arial" pitchFamily="34" charset="0"/>
              </a:rPr>
              <a:t>combineren totdat er een totaal nieuwe voorstelling ontstaat. Zoek de plaatjes op van internet en print ze uit. Dat de collage dan zwart/ wit wordt is niet erg (geeft er een oude sfeer aan).</a:t>
            </a:r>
            <a:br>
              <a:rPr lang="nl-NL" sz="1400" dirty="0">
                <a:cs typeface="Arial" pitchFamily="34" charset="0"/>
              </a:rPr>
            </a:br>
            <a:r>
              <a:rPr lang="nl-NL" sz="1400" dirty="0">
                <a:cs typeface="Arial" pitchFamily="34" charset="0"/>
              </a:rPr>
              <a:t/>
            </a:r>
            <a:br>
              <a:rPr lang="nl-NL" sz="1400" dirty="0">
                <a:cs typeface="Arial" pitchFamily="34" charset="0"/>
              </a:rPr>
            </a:br>
            <a:r>
              <a:rPr lang="nl-NL" sz="1400" b="1" u="sng" dirty="0">
                <a:cs typeface="Arial" pitchFamily="34" charset="0"/>
              </a:rPr>
              <a:t>Hoe maak je een goede collage?</a:t>
            </a:r>
            <a:br>
              <a:rPr lang="nl-NL" sz="1400" b="1" u="sng" dirty="0">
                <a:cs typeface="Arial" pitchFamily="34" charset="0"/>
              </a:rPr>
            </a:br>
            <a:r>
              <a:rPr lang="nl-NL" sz="1400" dirty="0">
                <a:cs typeface="Arial" pitchFamily="34" charset="0"/>
              </a:rPr>
              <a:t>Als je een collage gaat maken ga je allerlei afbeeldingen over elkaar plakken, je krijgt dan een nieuwe voorstelling. Om deze voorstelling zo interessant mogelijk te maken, krijg je een aantal tips:</a:t>
            </a:r>
            <a:br>
              <a:rPr lang="nl-NL" sz="1400" dirty="0">
                <a:cs typeface="Arial" pitchFamily="34" charset="0"/>
              </a:rPr>
            </a:br>
            <a:r>
              <a:rPr lang="nl-NL" sz="1400" b="1" dirty="0">
                <a:cs typeface="Arial" pitchFamily="34" charset="0"/>
              </a:rPr>
              <a:t>1) Verzamel eerst </a:t>
            </a:r>
            <a:r>
              <a:rPr lang="nl-NL" sz="1400" b="1" u="sng" dirty="0">
                <a:cs typeface="Arial" pitchFamily="34" charset="0"/>
              </a:rPr>
              <a:t>zoveel mogelijk</a:t>
            </a:r>
            <a:r>
              <a:rPr lang="nl-NL" sz="1400" b="1" dirty="0">
                <a:cs typeface="Arial" pitchFamily="34" charset="0"/>
              </a:rPr>
              <a:t> plaatjes </a:t>
            </a:r>
            <a:r>
              <a:rPr lang="nl-NL" sz="1400" dirty="0">
                <a:cs typeface="Arial" pitchFamily="34" charset="0"/>
              </a:rPr>
              <a:t>(gebouwen ouder dan 75 jaar).</a:t>
            </a:r>
            <a:br>
              <a:rPr lang="nl-NL" sz="1400" dirty="0">
                <a:cs typeface="Arial" pitchFamily="34" charset="0"/>
              </a:rPr>
            </a:br>
            <a:r>
              <a:rPr lang="nl-NL" sz="1400" b="1" dirty="0">
                <a:cs typeface="Arial" pitchFamily="34" charset="0"/>
              </a:rPr>
              <a:t>2) Knip deze plaatjes netjes uit. </a:t>
            </a:r>
            <a:r>
              <a:rPr lang="nl-NL" sz="1400" dirty="0">
                <a:cs typeface="Arial" pitchFamily="34" charset="0"/>
              </a:rPr>
              <a:t>(langs de contourlijnen).</a:t>
            </a:r>
            <a:br>
              <a:rPr lang="nl-NL" sz="1400" dirty="0">
                <a:cs typeface="Arial" pitchFamily="34" charset="0"/>
              </a:rPr>
            </a:br>
            <a:r>
              <a:rPr lang="nl-NL" sz="1400" b="1" dirty="0">
                <a:cs typeface="Arial" pitchFamily="34" charset="0"/>
              </a:rPr>
              <a:t>3) Ga de plaatjes op een bijzondere manier overlappen!!</a:t>
            </a:r>
            <a:endParaRPr lang="nl-NL" sz="1400" dirty="0"/>
          </a:p>
          <a:p>
            <a:pPr>
              <a:spcBef>
                <a:spcPct val="50000"/>
              </a:spcBef>
            </a:pPr>
            <a:endParaRPr lang="nl-NL" sz="1400" dirty="0"/>
          </a:p>
        </p:txBody>
      </p:sp>
      <p:pic>
        <p:nvPicPr>
          <p:cNvPr id="23" name="Picture 23"/>
          <p:cNvPicPr>
            <a:picLocks noChangeAspect="1" noChangeArrowheads="1"/>
          </p:cNvPicPr>
          <p:nvPr/>
        </p:nvPicPr>
        <p:blipFill>
          <a:blip r:embed="rId4" cstate="print"/>
          <a:srcRect/>
          <a:stretch>
            <a:fillRect/>
          </a:stretch>
        </p:blipFill>
        <p:spPr bwMode="auto">
          <a:xfrm>
            <a:off x="4953000" y="4343400"/>
            <a:ext cx="1738313" cy="2162175"/>
          </a:xfrm>
          <a:prstGeom prst="rect">
            <a:avLst/>
          </a:prstGeom>
          <a:noFill/>
          <a:ln w="12700">
            <a:noFill/>
            <a:miter lim="800000"/>
            <a:headEnd type="none" w="sm" len="sm"/>
            <a:tailEnd type="none" w="sm" len="sm"/>
          </a:ln>
        </p:spPr>
      </p:pic>
      <p:pic>
        <p:nvPicPr>
          <p:cNvPr id="24" name="Picture 24"/>
          <p:cNvPicPr>
            <a:picLocks noChangeAspect="1" noChangeArrowheads="1"/>
          </p:cNvPicPr>
          <p:nvPr/>
        </p:nvPicPr>
        <p:blipFill>
          <a:blip r:embed="rId5" cstate="print"/>
          <a:srcRect/>
          <a:stretch>
            <a:fillRect/>
          </a:stretch>
        </p:blipFill>
        <p:spPr bwMode="auto">
          <a:xfrm>
            <a:off x="2362200" y="4343400"/>
            <a:ext cx="1997075" cy="2133600"/>
          </a:xfrm>
          <a:prstGeom prst="rect">
            <a:avLst/>
          </a:prstGeom>
          <a:noFill/>
          <a:ln w="12700">
            <a:noFill/>
            <a:miter lim="800000"/>
            <a:headEnd type="none" w="sm" len="sm"/>
            <a:tailEnd type="none" w="sm" len="sm"/>
          </a:ln>
        </p:spPr>
      </p:pic>
      <p:sp>
        <p:nvSpPr>
          <p:cNvPr id="25" name="Text Box 25"/>
          <p:cNvSpPr txBox="1">
            <a:spLocks noChangeArrowheads="1"/>
          </p:cNvSpPr>
          <p:nvPr/>
        </p:nvSpPr>
        <p:spPr bwMode="auto">
          <a:xfrm>
            <a:off x="2362200" y="6572250"/>
            <a:ext cx="3349625" cy="571500"/>
          </a:xfrm>
          <a:prstGeom prst="rect">
            <a:avLst/>
          </a:prstGeom>
          <a:solidFill>
            <a:schemeClr val="bg1"/>
          </a:solidFill>
          <a:ln w="9525">
            <a:noFill/>
            <a:miter lim="800000"/>
            <a:headEnd/>
            <a:tailEnd/>
          </a:ln>
        </p:spPr>
        <p:txBody>
          <a:bodyPr/>
          <a:lstStyle/>
          <a:p>
            <a:pPr>
              <a:spcBef>
                <a:spcPct val="0"/>
              </a:spcBef>
            </a:pPr>
            <a:r>
              <a:rPr lang="nl-NL" sz="1200" b="1"/>
              <a:t>Fout: </a:t>
            </a:r>
            <a:r>
              <a:rPr lang="nl-NL" sz="1200"/>
              <a:t> niet mooi uitgeknipt </a:t>
            </a:r>
          </a:p>
        </p:txBody>
      </p:sp>
      <p:sp>
        <p:nvSpPr>
          <p:cNvPr id="26" name="Text Box 26"/>
          <p:cNvSpPr txBox="1">
            <a:spLocks noChangeArrowheads="1"/>
          </p:cNvSpPr>
          <p:nvPr/>
        </p:nvSpPr>
        <p:spPr bwMode="auto">
          <a:xfrm>
            <a:off x="4876800" y="6572250"/>
            <a:ext cx="2628900" cy="571500"/>
          </a:xfrm>
          <a:prstGeom prst="rect">
            <a:avLst/>
          </a:prstGeom>
          <a:solidFill>
            <a:schemeClr val="bg1"/>
          </a:solidFill>
          <a:ln w="9525">
            <a:noFill/>
            <a:miter lim="800000"/>
            <a:headEnd/>
            <a:tailEnd/>
          </a:ln>
        </p:spPr>
        <p:txBody>
          <a:bodyPr/>
          <a:lstStyle/>
          <a:p>
            <a:pPr>
              <a:spcBef>
                <a:spcPct val="0"/>
              </a:spcBef>
            </a:pPr>
            <a:r>
              <a:rPr lang="nl-NL" sz="1200" b="1"/>
              <a:t>Goed: </a:t>
            </a:r>
            <a:r>
              <a:rPr lang="nl-NL" sz="1200"/>
              <a:t>wel mooi uitgeknipt</a:t>
            </a:r>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Words>
  <Application>Microsoft Office PowerPoint</Application>
  <PresentationFormat>Diavoorstelling (4:3)</PresentationFormat>
  <Paragraphs>4</Paragraphs>
  <Slides>1</Slides>
  <Notes>0</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Office-thema</vt:lpstr>
      <vt:lpstr>Dia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2013-10-04T14:05:22Z</dcterms:created>
  <dcterms:modified xsi:type="dcterms:W3CDTF">2013-10-04T14:06:00Z</dcterms:modified>
</cp:coreProperties>
</file>