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0B92E-8821-4F8D-AD6B-634EB9B0DA1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A1614-2B1E-4782-AEDE-57861BC9B0C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678238"/>
            <a:ext cx="3352800" cy="31797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2" name="Picture 19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4" name="AutoShape 2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" name="Rectangle 2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6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0"/>
            <a:ext cx="3482975" cy="1550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228600" y="1676400"/>
            <a:ext cx="9067800" cy="489364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Kids" charset="0"/>
              </a:rPr>
              <a:t> </a:t>
            </a:r>
            <a:r>
              <a:rPr lang="nl-NL" b="1" dirty="0">
                <a:latin typeface="Kids" charset="0"/>
              </a:rPr>
              <a:t> </a:t>
            </a: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en-US" sz="1400" b="1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A3-tje, potlood, gum en materialen om in te kleuren.</a:t>
            </a:r>
            <a:endParaRPr lang="en-US" sz="1400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</a:t>
            </a:r>
            <a:r>
              <a:rPr lang="nl-NL" sz="1400" b="1" dirty="0">
                <a:cs typeface="Arial" pitchFamily="34" charset="0"/>
              </a:rPr>
              <a:t> </a:t>
            </a:r>
            <a:r>
              <a:rPr lang="nl-NL" sz="1400" b="1" u="sng" dirty="0">
                <a:cs typeface="Arial" pitchFamily="34" charset="0"/>
              </a:rPr>
              <a:t>Wat is een decor?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en-US" sz="1400" b="1" dirty="0">
                <a:cs typeface="Arial" pitchFamily="34" charset="0"/>
              </a:rPr>
              <a:t> </a:t>
            </a:r>
            <a:r>
              <a:rPr lang="nl-NL" sz="1400" b="1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Een decor is de aankleding van een toneel of de omgeving waarin zich iets afspeelt.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Zo kent een film ook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een decor en een tentoonstelling ook.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dirty="0">
                <a:cs typeface="Arial" pitchFamily="34" charset="0"/>
              </a:rPr>
              <a:t> 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</a:t>
            </a:r>
            <a:r>
              <a:rPr lang="nl-NL" sz="1400" b="1" u="sng" dirty="0">
                <a:cs typeface="Arial" pitchFamily="34" charset="0"/>
              </a:rPr>
              <a:t>Wat moet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Je gaat een decortekening maken. Het decor dat je gaat tekenen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 heeft te maken met  je ondernomen activiteit.</a:t>
            </a:r>
            <a:r>
              <a:rPr lang="en-US" sz="1400" dirty="0">
                <a:cs typeface="Arial" pitchFamily="34" charset="0"/>
              </a:rPr>
              <a:t> </a:t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Als je naar bijvoorbeeld een dansvoorstelling of theatervoorstelling bent geweest dan</a:t>
            </a:r>
            <a:r>
              <a:rPr lang="en-US" sz="1400" dirty="0">
                <a:cs typeface="Arial" pitchFamily="34" charset="0"/>
              </a:rPr>
              <a:t> h</a:t>
            </a:r>
            <a:r>
              <a:rPr lang="nl-NL" sz="1400" dirty="0">
                <a:cs typeface="Arial" pitchFamily="34" charset="0"/>
              </a:rPr>
              <a:t>eb je al een aantal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decors gezien.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Je kiest dan een decor uit die jij het mooiste vond.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Dit decor ga je natekenen.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Als je naar bijvoorbeeld een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tentoonstelling bent geweest dan ga je van wat je gezien 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hebt een decor maken.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Zo teken je bijvoorbeeld een podium met daarop vitrinekasten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of een museumzaal met schilderijen aan de muur.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   </a:t>
            </a:r>
            <a:r>
              <a:rPr lang="en-US" sz="1400" dirty="0">
                <a:cs typeface="Arial" pitchFamily="34" charset="0"/>
              </a:rPr>
              <a:t> </a:t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Als je naar de film bent geweest kies je een scène uit waar</a:t>
            </a:r>
            <a:r>
              <a:rPr lang="en-US" sz="1400" dirty="0" err="1">
                <a:cs typeface="Arial" pitchFamily="34" charset="0"/>
              </a:rPr>
              <a:t>voor</a:t>
            </a:r>
            <a:r>
              <a:rPr lang="nl-NL" sz="1400" dirty="0">
                <a:cs typeface="Arial" pitchFamily="34" charset="0"/>
              </a:rPr>
              <a:t> je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een decor gaat maken.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Let op: het is niet een gewone tekening! Wat je gezien hebt moet je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omzetten  </a:t>
            </a:r>
            <a:r>
              <a:rPr lang="nl-NL" sz="1400" dirty="0"/>
              <a:t>in decorstukken. </a:t>
            </a:r>
          </a:p>
        </p:txBody>
      </p:sp>
      <p:sp>
        <p:nvSpPr>
          <p:cNvPr id="1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9" name="Rectangle 2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5334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   theorie</a:t>
            </a:r>
            <a:endParaRPr lang="nl-NL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4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0" name="Picture 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828800"/>
            <a:ext cx="4419600" cy="305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52400" y="1905000"/>
            <a:ext cx="8534400" cy="38625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pitchFamily="34" charset="0"/>
              </a:rPr>
              <a:t>  </a:t>
            </a:r>
            <a:r>
              <a:rPr lang="nl-NL" sz="1400" b="1" u="sng">
                <a:cs typeface="Arial" pitchFamily="34" charset="0"/>
              </a:rPr>
              <a:t>De  opdracht stap voor stap: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 1) Maak eerst een schets (tekening). 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 </a:t>
            </a:r>
            <a:r>
              <a:rPr lang="nl-NL" sz="1400">
                <a:cs typeface="Arial" pitchFamily="34" charset="0"/>
              </a:rPr>
              <a:t>Je tekent geen personen, alleen het decor. 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 </a:t>
            </a:r>
            <a:r>
              <a:rPr lang="nl-NL" sz="1400">
                <a:cs typeface="Arial" pitchFamily="34" charset="0"/>
              </a:rPr>
              <a:t>Teken ook een stukje van de zaal met het </a:t>
            </a:r>
            <a:r>
              <a:rPr lang="en-US" sz="1400">
                <a:cs typeface="Arial" pitchFamily="34" charset="0"/>
              </a:rPr>
              <a:t>pu</a:t>
            </a:r>
            <a:r>
              <a:rPr lang="nl-NL" sz="1400">
                <a:cs typeface="Arial" pitchFamily="34" charset="0"/>
              </a:rPr>
              <a:t>bliek en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 </a:t>
            </a:r>
            <a:r>
              <a:rPr lang="nl-NL" sz="1400">
                <a:cs typeface="Arial" pitchFamily="34" charset="0"/>
              </a:rPr>
              <a:t>podium (bijv. gordijnen aan de zijkant)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  </a:t>
            </a:r>
            <a:r>
              <a:rPr lang="nl-NL" sz="1400" b="1">
                <a:cs typeface="Arial" pitchFamily="34" charset="0"/>
              </a:rPr>
              <a:t>2) Maak de tekening in een eenpuntsperspectief</a:t>
            </a:r>
            <a:r>
              <a:rPr lang="en-US" sz="1400" b="1">
                <a:cs typeface="Arial" pitchFamily="34" charset="0"/>
              </a:rPr>
              <a:t>. 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  Klik </a:t>
            </a:r>
            <a:r>
              <a:rPr lang="en-US" sz="1400">
                <a:cs typeface="Arial" pitchFamily="34" charset="0"/>
                <a:hlinkClick r:id="" action="ppaction://noaction"/>
              </a:rPr>
              <a:t>hier</a:t>
            </a:r>
            <a:r>
              <a:rPr lang="en-US" sz="1400">
                <a:cs typeface="Arial" pitchFamily="34" charset="0"/>
              </a:rPr>
              <a:t> voor uitleg</a:t>
            </a:r>
            <a:r>
              <a:rPr lang="nl-NL" sz="1400" b="1">
                <a:cs typeface="Arial" pitchFamily="34" charset="0"/>
              </a:rPr>
              <a:t>    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 3) Werk deze tekening uit op A3-formaat en kleur 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   </a:t>
            </a:r>
            <a:r>
              <a:rPr lang="nl-NL" sz="1400" b="1">
                <a:cs typeface="Arial" pitchFamily="34" charset="0"/>
              </a:rPr>
              <a:t>hem netjes in.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 4) Er moeten minstens 6 decorstukken op het</a:t>
            </a:r>
            <a:r>
              <a:rPr lang="en-US" sz="1400" b="1">
                <a:cs typeface="Arial" pitchFamily="34" charset="0"/>
              </a:rPr>
              <a:t> </a:t>
            </a:r>
            <a:r>
              <a:rPr lang="nl-NL" sz="1400" b="1">
                <a:cs typeface="Arial" pitchFamily="34" charset="0"/>
              </a:rPr>
              <a:t>podium staan!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2" name="Picture 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0"/>
            <a:ext cx="3463925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96200" y="2286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2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467600" y="6096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   theorie</a:t>
            </a:r>
            <a:endParaRPr lang="nl-NL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</Words>
  <Application>Microsoft Office PowerPoint</Application>
  <PresentationFormat>Diavoorstelling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2013-10-04T08:33:32Z</dcterms:created>
  <dcterms:modified xsi:type="dcterms:W3CDTF">2013-10-04T08:34:39Z</dcterms:modified>
</cp:coreProperties>
</file>