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B92E-8821-4F8D-AD6B-634EB9B0DA1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A1614-2B1E-4782-AEDE-57861BC9B0C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B92E-8821-4F8D-AD6B-634EB9B0DA1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A1614-2B1E-4782-AEDE-57861BC9B0C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B92E-8821-4F8D-AD6B-634EB9B0DA1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A1614-2B1E-4782-AEDE-57861BC9B0C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B92E-8821-4F8D-AD6B-634EB9B0DA1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A1614-2B1E-4782-AEDE-57861BC9B0C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B92E-8821-4F8D-AD6B-634EB9B0DA1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A1614-2B1E-4782-AEDE-57861BC9B0C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B92E-8821-4F8D-AD6B-634EB9B0DA1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A1614-2B1E-4782-AEDE-57861BC9B0C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B92E-8821-4F8D-AD6B-634EB9B0DA1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A1614-2B1E-4782-AEDE-57861BC9B0C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B92E-8821-4F8D-AD6B-634EB9B0DA1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A1614-2B1E-4782-AEDE-57861BC9B0C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B92E-8821-4F8D-AD6B-634EB9B0DA1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A1614-2B1E-4782-AEDE-57861BC9B0C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B92E-8821-4F8D-AD6B-634EB9B0DA1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A1614-2B1E-4782-AEDE-57861BC9B0C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50B92E-8821-4F8D-AD6B-634EB9B0DA1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A1614-2B1E-4782-AEDE-57861BC9B0C5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50B92E-8821-4F8D-AD6B-634EB9B0DA1F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A1614-2B1E-4782-AEDE-57861BC9B0C5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3678238"/>
            <a:ext cx="3352800" cy="31797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8" name="AutoShape 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9" name="AutoShape 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5715000" y="3581400"/>
            <a:ext cx="3048000" cy="15240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pic>
        <p:nvPicPr>
          <p:cNvPr id="12" name="Picture 19">
            <a:hlinkClick r:id="" action="ppaction://noaction"/>
          </p:cNvPr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3" name="Rectangle 20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4" name="AutoShape 2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5" name="Rectangle 22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pic>
        <p:nvPicPr>
          <p:cNvPr id="16" name="Picture 2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0"/>
            <a:ext cx="3482975" cy="15509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7" name="Text Box 26"/>
          <p:cNvSpPr txBox="1">
            <a:spLocks noChangeArrowheads="1"/>
          </p:cNvSpPr>
          <p:nvPr/>
        </p:nvSpPr>
        <p:spPr bwMode="auto">
          <a:xfrm>
            <a:off x="228600" y="1676400"/>
            <a:ext cx="9067800" cy="489364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>
                <a:latin typeface="Kids" charset="0"/>
              </a:rPr>
              <a:t> </a:t>
            </a:r>
            <a:r>
              <a:rPr lang="nl-NL" b="1" dirty="0">
                <a:latin typeface="Kids" charset="0"/>
              </a:rPr>
              <a:t> </a:t>
            </a:r>
            <a:r>
              <a:rPr lang="nl-NL" sz="1400" b="1" u="sng" dirty="0">
                <a:cs typeface="Arial" pitchFamily="34" charset="0"/>
              </a:rPr>
              <a:t>Wat heb je nodig?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en-US" sz="1400" b="1" dirty="0">
                <a:cs typeface="Arial" pitchFamily="34" charset="0"/>
              </a:rPr>
              <a:t>  </a:t>
            </a:r>
            <a:r>
              <a:rPr lang="nl-NL" sz="1400" dirty="0">
                <a:cs typeface="Arial" pitchFamily="34" charset="0"/>
              </a:rPr>
              <a:t>A3-tje, potlood, gum en materialen om in te kleuren.</a:t>
            </a:r>
            <a:endParaRPr lang="en-US" sz="1400" dirty="0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 </a:t>
            </a:r>
            <a:r>
              <a:rPr lang="nl-NL" sz="1400" b="1" dirty="0">
                <a:cs typeface="Arial" pitchFamily="34" charset="0"/>
              </a:rPr>
              <a:t> </a:t>
            </a:r>
            <a:r>
              <a:rPr lang="nl-NL" sz="1400" b="1" u="sng" dirty="0">
                <a:cs typeface="Arial" pitchFamily="34" charset="0"/>
              </a:rPr>
              <a:t>Wat is een decor?</a:t>
            </a:r>
            <a:r>
              <a:rPr lang="en-US" sz="1400" b="1" dirty="0">
                <a:cs typeface="Arial" pitchFamily="34" charset="0"/>
              </a:rPr>
              <a:t/>
            </a:r>
            <a:br>
              <a:rPr lang="en-US" sz="1400" b="1" dirty="0">
                <a:cs typeface="Arial" pitchFamily="34" charset="0"/>
              </a:rPr>
            </a:br>
            <a:r>
              <a:rPr lang="en-US" sz="1400" b="1" dirty="0">
                <a:cs typeface="Arial" pitchFamily="34" charset="0"/>
              </a:rPr>
              <a:t> </a:t>
            </a:r>
            <a:r>
              <a:rPr lang="nl-NL" sz="1400" b="1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Een decor is de aankleding van een toneel of de omgeving waarin zich iets afspeelt.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  </a:t>
            </a:r>
            <a:r>
              <a:rPr lang="nl-NL" sz="1400" dirty="0">
                <a:cs typeface="Arial" pitchFamily="34" charset="0"/>
              </a:rPr>
              <a:t>Zo kent een film ook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een decor en een tentoonstelling ook.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nl-NL" sz="1400" b="1" dirty="0">
                <a:cs typeface="Arial" pitchFamily="34" charset="0"/>
              </a:rPr>
              <a:t> </a:t>
            </a:r>
            <a:endParaRPr lang="nl-NL" sz="1400" dirty="0"/>
          </a:p>
          <a:p>
            <a:pPr>
              <a:spcBef>
                <a:spcPct val="50000"/>
              </a:spcBef>
            </a:pPr>
            <a:r>
              <a:rPr lang="nl-NL" sz="1400" b="1" dirty="0">
                <a:cs typeface="Arial" pitchFamily="34" charset="0"/>
              </a:rPr>
              <a:t>  </a:t>
            </a:r>
            <a:r>
              <a:rPr lang="nl-NL" sz="1400" b="1" u="sng" dirty="0">
                <a:cs typeface="Arial" pitchFamily="34" charset="0"/>
              </a:rPr>
              <a:t>Wat moet je doen?</a:t>
            </a:r>
            <a:r>
              <a:rPr lang="en-US" sz="1400" b="1" u="sng" dirty="0">
                <a:cs typeface="Arial" pitchFamily="34" charset="0"/>
              </a:rPr>
              <a:t/>
            </a:r>
            <a:br>
              <a:rPr lang="en-US" sz="1400" b="1" u="sng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Je gaat een decortekening maken. Het decor dat je gaat tekenen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 heeft te maken met  je ondernomen activiteit.</a:t>
            </a:r>
            <a:r>
              <a:rPr lang="en-US" sz="1400" dirty="0">
                <a:cs typeface="Arial" pitchFamily="34" charset="0"/>
              </a:rPr>
              <a:t> </a:t>
            </a:r>
            <a:br>
              <a:rPr lang="en-US" sz="1400" dirty="0">
                <a:cs typeface="Arial" pitchFamily="34" charset="0"/>
              </a:rPr>
            </a:br>
            <a:r>
              <a:rPr lang="nl-NL" sz="1400" dirty="0">
                <a:cs typeface="Arial" pitchFamily="34" charset="0"/>
              </a:rPr>
              <a:t>  Als je naar bijvoorbeeld een dansvoorstelling of theatervoorstelling bent geweest dan</a:t>
            </a:r>
            <a:r>
              <a:rPr lang="en-US" sz="1400" dirty="0">
                <a:cs typeface="Arial" pitchFamily="34" charset="0"/>
              </a:rPr>
              <a:t> h</a:t>
            </a:r>
            <a:r>
              <a:rPr lang="nl-NL" sz="1400" dirty="0">
                <a:cs typeface="Arial" pitchFamily="34" charset="0"/>
              </a:rPr>
              <a:t>eb je al een aantal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  </a:t>
            </a:r>
            <a:r>
              <a:rPr lang="nl-NL" sz="1400" dirty="0">
                <a:cs typeface="Arial" pitchFamily="34" charset="0"/>
              </a:rPr>
              <a:t>decors gezien.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  </a:t>
            </a:r>
            <a:r>
              <a:rPr lang="nl-NL" sz="1400" dirty="0">
                <a:cs typeface="Arial" pitchFamily="34" charset="0"/>
              </a:rPr>
              <a:t>Je kiest dan een decor uit die jij het mooiste vond.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  </a:t>
            </a:r>
            <a:r>
              <a:rPr lang="nl-NL" sz="1400" dirty="0">
                <a:cs typeface="Arial" pitchFamily="34" charset="0"/>
              </a:rPr>
              <a:t>Dit decor ga je natekenen.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Als je naar bijvoorbeeld een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  </a:t>
            </a:r>
            <a:r>
              <a:rPr lang="nl-NL" sz="1400" dirty="0">
                <a:cs typeface="Arial" pitchFamily="34" charset="0"/>
              </a:rPr>
              <a:t>tentoonstelling bent geweest dan ga je van wat je gezien 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  </a:t>
            </a:r>
            <a:r>
              <a:rPr lang="nl-NL" sz="1400" dirty="0">
                <a:cs typeface="Arial" pitchFamily="34" charset="0"/>
              </a:rPr>
              <a:t>hebt een decor maken.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  </a:t>
            </a:r>
            <a:r>
              <a:rPr lang="nl-NL" sz="1400" dirty="0">
                <a:cs typeface="Arial" pitchFamily="34" charset="0"/>
              </a:rPr>
              <a:t>Zo teken je bijvoorbeeld een podium met daarop vitrinekasten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  </a:t>
            </a:r>
            <a:r>
              <a:rPr lang="nl-NL" sz="1400" dirty="0">
                <a:cs typeface="Arial" pitchFamily="34" charset="0"/>
              </a:rPr>
              <a:t>of een museumzaal met schilderijen aan de muur.</a:t>
            </a:r>
            <a:r>
              <a:rPr lang="en-US" sz="1400" dirty="0">
                <a:cs typeface="Arial" pitchFamily="34" charset="0"/>
              </a:rPr>
              <a:t> </a:t>
            </a:r>
            <a:r>
              <a:rPr lang="nl-NL" sz="1400" dirty="0">
                <a:cs typeface="Arial" pitchFamily="34" charset="0"/>
              </a:rPr>
              <a:t>   </a:t>
            </a:r>
            <a:r>
              <a:rPr lang="en-US" sz="1400" dirty="0">
                <a:cs typeface="Arial" pitchFamily="34" charset="0"/>
              </a:rPr>
              <a:t> </a:t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  </a:t>
            </a:r>
            <a:r>
              <a:rPr lang="nl-NL" sz="1400" dirty="0">
                <a:cs typeface="Arial" pitchFamily="34" charset="0"/>
              </a:rPr>
              <a:t>Als je naar de film bent geweest kies je een scène uit waar</a:t>
            </a:r>
            <a:r>
              <a:rPr lang="en-US" sz="1400" dirty="0" err="1">
                <a:cs typeface="Arial" pitchFamily="34" charset="0"/>
              </a:rPr>
              <a:t>voor</a:t>
            </a:r>
            <a:r>
              <a:rPr lang="nl-NL" sz="1400" dirty="0">
                <a:cs typeface="Arial" pitchFamily="34" charset="0"/>
              </a:rPr>
              <a:t> je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  </a:t>
            </a:r>
            <a:r>
              <a:rPr lang="nl-NL" sz="1400" dirty="0">
                <a:cs typeface="Arial" pitchFamily="34" charset="0"/>
              </a:rPr>
              <a:t>een decor gaat maken.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  </a:t>
            </a:r>
            <a:r>
              <a:rPr lang="nl-NL" sz="1400" dirty="0">
                <a:cs typeface="Arial" pitchFamily="34" charset="0"/>
              </a:rPr>
              <a:t>Let op: het is niet een gewone tekening! Wat je gezien hebt moet je </a:t>
            </a:r>
            <a:r>
              <a:rPr lang="en-US" sz="1400" dirty="0">
                <a:cs typeface="Arial" pitchFamily="34" charset="0"/>
              </a:rPr>
              <a:t/>
            </a:r>
            <a:br>
              <a:rPr lang="en-US" sz="1400" dirty="0">
                <a:cs typeface="Arial" pitchFamily="34" charset="0"/>
              </a:rPr>
            </a:br>
            <a:r>
              <a:rPr lang="en-US" sz="1400" dirty="0">
                <a:cs typeface="Arial" pitchFamily="34" charset="0"/>
              </a:rPr>
              <a:t>  </a:t>
            </a:r>
            <a:r>
              <a:rPr lang="nl-NL" sz="1400" dirty="0">
                <a:cs typeface="Arial" pitchFamily="34" charset="0"/>
              </a:rPr>
              <a:t>omzetten  </a:t>
            </a:r>
            <a:r>
              <a:rPr lang="nl-NL" sz="1400" dirty="0"/>
              <a:t>in decorstukken. </a:t>
            </a:r>
          </a:p>
        </p:txBody>
      </p:sp>
      <p:sp>
        <p:nvSpPr>
          <p:cNvPr id="18" name="AutoShape 2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086600" y="152400"/>
            <a:ext cx="457200" cy="381000"/>
          </a:xfrm>
          <a:prstGeom prst="actionButtonDocumen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9" name="Rectangle 29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858000" y="533400"/>
            <a:ext cx="12192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     theorie</a:t>
            </a:r>
            <a:endParaRPr lang="nl-NL" sz="1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4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Rectangle 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7" name="AutoShape 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AutoShape 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10" name="Picture 2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1828800"/>
            <a:ext cx="4419600" cy="30511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1" name="Text Box 24"/>
          <p:cNvSpPr txBox="1">
            <a:spLocks noChangeArrowheads="1"/>
          </p:cNvSpPr>
          <p:nvPr/>
        </p:nvSpPr>
        <p:spPr bwMode="auto">
          <a:xfrm>
            <a:off x="152400" y="1905000"/>
            <a:ext cx="8534400" cy="3862596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cs typeface="Arial" pitchFamily="34" charset="0"/>
              </a:rPr>
              <a:t>  </a:t>
            </a:r>
            <a:r>
              <a:rPr lang="nl-NL" sz="1400" b="1" u="sng">
                <a:cs typeface="Arial" pitchFamily="34" charset="0"/>
              </a:rPr>
              <a:t>De  opdracht stap voor stap: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  1) Maak eerst een schets (tekening). 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nl-NL" sz="1400" b="1">
                <a:cs typeface="Arial" pitchFamily="34" charset="0"/>
              </a:rPr>
              <a:t>     </a:t>
            </a:r>
            <a:r>
              <a:rPr lang="nl-NL" sz="1400">
                <a:cs typeface="Arial" pitchFamily="34" charset="0"/>
              </a:rPr>
              <a:t>Je tekent geen personen, alleen het decor. 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 </a:t>
            </a:r>
            <a:r>
              <a:rPr lang="nl-NL" sz="1400">
                <a:cs typeface="Arial" pitchFamily="34" charset="0"/>
              </a:rPr>
              <a:t>Teken ook een stukje van de zaal met het </a:t>
            </a:r>
            <a:r>
              <a:rPr lang="en-US" sz="1400">
                <a:cs typeface="Arial" pitchFamily="34" charset="0"/>
              </a:rPr>
              <a:t>pu</a:t>
            </a:r>
            <a:r>
              <a:rPr lang="nl-NL" sz="1400">
                <a:cs typeface="Arial" pitchFamily="34" charset="0"/>
              </a:rPr>
              <a:t>bliek en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 </a:t>
            </a:r>
            <a:r>
              <a:rPr lang="nl-NL" sz="1400">
                <a:cs typeface="Arial" pitchFamily="34" charset="0"/>
              </a:rPr>
              <a:t>podium (bijv. gordijnen aan de zijkant)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nl-NL" sz="1400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  </a:t>
            </a:r>
            <a:r>
              <a:rPr lang="nl-NL" sz="1400" b="1">
                <a:cs typeface="Arial" pitchFamily="34" charset="0"/>
              </a:rPr>
              <a:t>2) Maak de tekening in een eenpuntsperspectief</a:t>
            </a:r>
            <a:r>
              <a:rPr lang="en-US" sz="1400" b="1">
                <a:cs typeface="Arial" pitchFamily="34" charset="0"/>
              </a:rPr>
              <a:t>.  </a:t>
            </a:r>
            <a:r>
              <a:rPr lang="en-US" sz="1400">
                <a:cs typeface="Arial" pitchFamily="34" charset="0"/>
              </a:rPr>
              <a:t/>
            </a:r>
            <a:br>
              <a:rPr lang="en-US" sz="1400">
                <a:cs typeface="Arial" pitchFamily="34" charset="0"/>
              </a:rPr>
            </a:br>
            <a:r>
              <a:rPr lang="en-US" sz="1400">
                <a:cs typeface="Arial" pitchFamily="34" charset="0"/>
              </a:rPr>
              <a:t>      Klik </a:t>
            </a:r>
            <a:r>
              <a:rPr lang="en-US" sz="1400">
                <a:cs typeface="Arial" pitchFamily="34" charset="0"/>
                <a:hlinkClick r:id="" action="ppaction://noaction"/>
              </a:rPr>
              <a:t>hier</a:t>
            </a:r>
            <a:r>
              <a:rPr lang="en-US" sz="1400">
                <a:cs typeface="Arial" pitchFamily="34" charset="0"/>
              </a:rPr>
              <a:t> voor uitleg</a:t>
            </a:r>
            <a:r>
              <a:rPr lang="nl-NL" sz="1400" b="1">
                <a:cs typeface="Arial" pitchFamily="34" charset="0"/>
              </a:rPr>
              <a:t>     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  3) Werk deze tekening uit op A3-formaat en kleur </a:t>
            </a:r>
            <a:r>
              <a:rPr lang="en-US" sz="1400" b="1">
                <a:cs typeface="Arial" pitchFamily="34" charset="0"/>
              </a:rPr>
              <a:t/>
            </a:r>
            <a:br>
              <a:rPr lang="en-US" sz="1400" b="1">
                <a:cs typeface="Arial" pitchFamily="34" charset="0"/>
              </a:rPr>
            </a:br>
            <a:r>
              <a:rPr lang="en-US" sz="1400" b="1">
                <a:cs typeface="Arial" pitchFamily="34" charset="0"/>
              </a:rPr>
              <a:t>      </a:t>
            </a:r>
            <a:r>
              <a:rPr lang="nl-NL" sz="1400" b="1">
                <a:cs typeface="Arial" pitchFamily="34" charset="0"/>
              </a:rPr>
              <a:t>hem netjes in.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  4) Er moeten minstens 6 decorstukken op het</a:t>
            </a:r>
            <a:r>
              <a:rPr lang="en-US" sz="1400" b="1">
                <a:cs typeface="Arial" pitchFamily="34" charset="0"/>
              </a:rPr>
              <a:t> </a:t>
            </a:r>
            <a:r>
              <a:rPr lang="nl-NL" sz="1400" b="1">
                <a:cs typeface="Arial" pitchFamily="34" charset="0"/>
              </a:rPr>
              <a:t>podium staan!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</p:txBody>
      </p:sp>
      <p:pic>
        <p:nvPicPr>
          <p:cNvPr id="12" name="Picture 2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95600" y="0"/>
            <a:ext cx="3463925" cy="31273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3" name="AutoShape 27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696200" y="228600"/>
            <a:ext cx="457200" cy="381000"/>
          </a:xfrm>
          <a:prstGeom prst="actionButtonDocumen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4" name="Rectangle 28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7467600" y="609600"/>
            <a:ext cx="12192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     theorie</a:t>
            </a:r>
            <a:endParaRPr lang="nl-NL" sz="1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33</Words>
  <Application>Microsoft Office PowerPoint</Application>
  <PresentationFormat>Diavoorstelling (4:3)</PresentationFormat>
  <Paragraphs>15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2013-10-04T08:33:32Z</dcterms:created>
  <dcterms:modified xsi:type="dcterms:W3CDTF">2013-10-04T08:34:39Z</dcterms:modified>
</cp:coreProperties>
</file>