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6500-9D12-480B-9703-BC33C04CF120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6B8B2-93D3-410F-BBB9-41713427C1E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6500-9D12-480B-9703-BC33C04CF120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6B8B2-93D3-410F-BBB9-41713427C1E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6500-9D12-480B-9703-BC33C04CF120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6B8B2-93D3-410F-BBB9-41713427C1E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6500-9D12-480B-9703-BC33C04CF120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6B8B2-93D3-410F-BBB9-41713427C1E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6500-9D12-480B-9703-BC33C04CF120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6B8B2-93D3-410F-BBB9-41713427C1E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6500-9D12-480B-9703-BC33C04CF120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6B8B2-93D3-410F-BBB9-41713427C1E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6500-9D12-480B-9703-BC33C04CF120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6B8B2-93D3-410F-BBB9-41713427C1E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6500-9D12-480B-9703-BC33C04CF120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6B8B2-93D3-410F-BBB9-41713427C1E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6500-9D12-480B-9703-BC33C04CF120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6B8B2-93D3-410F-BBB9-41713427C1E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6500-9D12-480B-9703-BC33C04CF120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6B8B2-93D3-410F-BBB9-41713427C1E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6500-9D12-480B-9703-BC33C04CF120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6B8B2-93D3-410F-BBB9-41713427C1E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E6500-9D12-480B-9703-BC33C04CF120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6B8B2-93D3-410F-BBB9-41713427C1E1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343400" y="3657600"/>
            <a:ext cx="2362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257800" y="2438400"/>
            <a:ext cx="4267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nl-NL" sz="2400"/>
          </a:p>
        </p:txBody>
      </p:sp>
      <p:sp>
        <p:nvSpPr>
          <p:cNvPr id="6" name="AutoShape 4" descr="http://www.artactueel.nl/Exposities/realisme/Hans%20Parlevliet_bestanden/Stilleven%20met%20peren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7" name="AutoShape 5" descr="http://www.exto.nl/gallery/dbimages/1184/1184-p-1764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772400" y="1066800"/>
            <a:ext cx="304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715000" y="3581400"/>
            <a:ext cx="3048000" cy="15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10" name="Picture 8">
            <a:hlinkClick r:id="" action="ppaction://noaction"/>
          </p:cNvPr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152400"/>
            <a:ext cx="4921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8077200" y="533400"/>
            <a:ext cx="1066800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000"/>
              <a:t>  </a:t>
            </a:r>
            <a:r>
              <a:rPr lang="en-US" sz="1000"/>
              <a:t>       terug</a:t>
            </a:r>
            <a:endParaRPr lang="nl-NL" sz="100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938463" y="2209800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952750" y="2214563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143000" y="4343400"/>
            <a:ext cx="6934200" cy="15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3019425" y="2343150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2200275" y="1647825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17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0"/>
            <a:ext cx="4351338" cy="877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304800" y="1295400"/>
            <a:ext cx="8610600" cy="53707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400" b="1" u="sng">
                <a:cs typeface="Arial" pitchFamily="34" charset="0"/>
              </a:rPr>
              <a:t>Wat heb je nodig?</a:t>
            </a:r>
            <a:r>
              <a:rPr lang="en-US" sz="1400" b="1" u="sng">
                <a:cs typeface="Arial" pitchFamily="34" charset="0"/>
              </a:rPr>
              <a:t/>
            </a:r>
            <a:br>
              <a:rPr lang="en-US" sz="1400" b="1" u="sng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Papier, potlood en materiaal om te kleuren.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 b="1" u="sng">
                <a:cs typeface="Arial" pitchFamily="34" charset="0"/>
              </a:rPr>
              <a:t>Wat moet je doen?</a:t>
            </a:r>
            <a:r>
              <a:rPr lang="en-US" sz="1400" b="1" u="sng">
                <a:cs typeface="Arial" pitchFamily="34" charset="0"/>
              </a:rPr>
              <a:t/>
            </a:r>
            <a:br>
              <a:rPr lang="en-US" sz="1400" b="1" u="sng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Je gaat een stripverhaal maken. Het stripverhaal gaat over een theatervoorstelling of toneelstuk dat je ooit eens of pas geleden hebt gezien.</a:t>
            </a:r>
            <a:r>
              <a:rPr lang="en-US" sz="1400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Het stripverhaal moet uit minimaal 6 vensters bestaan.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Probeer wat variatie te maken in de grootte van de vensters. Zo kan een venster een vierkant zijn en zo kan het andere</a:t>
            </a:r>
            <a:r>
              <a:rPr lang="en-US" sz="1400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venster een rechthoek zijn.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 b="1" u="sng">
                <a:cs typeface="Arial" pitchFamily="34" charset="0"/>
              </a:rPr>
              <a:t>Hoe ga je te werk?</a:t>
            </a:r>
            <a:r>
              <a:rPr lang="en-US" sz="1400" b="1" u="sng">
                <a:cs typeface="Arial" pitchFamily="34" charset="0"/>
              </a:rPr>
              <a:t/>
            </a:r>
            <a:br>
              <a:rPr lang="en-US" sz="1400" b="1" u="sng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- Zoek een stripverhaal op en kijk hoe de vensters eruit zien.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- Maak eerst op een A4-tje een schets van de indeling van de vensters.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 i="1">
                <a:cs typeface="Arial" pitchFamily="34" charset="0"/>
              </a:rPr>
              <a:t>  Hoeveel vensters komen er?  </a:t>
            </a:r>
            <a:r>
              <a:rPr lang="en-US" sz="1400" i="1">
                <a:cs typeface="Arial" pitchFamily="34" charset="0"/>
              </a:rPr>
              <a:t/>
            </a:r>
            <a:br>
              <a:rPr lang="en-US" sz="1400" i="1">
                <a:cs typeface="Arial" pitchFamily="34" charset="0"/>
              </a:rPr>
            </a:br>
            <a:r>
              <a:rPr lang="en-US" sz="1400" i="1">
                <a:cs typeface="Arial" pitchFamily="34" charset="0"/>
              </a:rPr>
              <a:t>  </a:t>
            </a:r>
            <a:r>
              <a:rPr lang="nl-NL" sz="1400" i="1">
                <a:cs typeface="Arial" pitchFamily="34" charset="0"/>
              </a:rPr>
              <a:t>Hoe kan ik de vensters het beste verdelen over het A4-tje?</a:t>
            </a:r>
            <a:r>
              <a:rPr lang="en-US" sz="1400" i="1">
                <a:cs typeface="Arial" pitchFamily="34" charset="0"/>
              </a:rPr>
              <a:t/>
            </a:r>
            <a:br>
              <a:rPr lang="en-US" sz="1400" i="1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- Schrijf eerst de verhaallijn van het theaterstuk of toneelstuk uit.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  Waar ging het ook alweer over? Hoe kan ik het verhaal vertellen in de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>  </a:t>
            </a:r>
            <a:r>
              <a:rPr lang="nl-NL" sz="1400">
                <a:cs typeface="Arial" pitchFamily="34" charset="0"/>
              </a:rPr>
              <a:t>minimaal 6  vensters die er voor staan?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- Teken eerst in alle vensters het toneel, het publiek en de gordijnen.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- Maak een ruwe schets van het verhaal (in de vensters).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en-US" sz="1400">
                <a:cs typeface="Arial" pitchFamily="34" charset="0"/>
              </a:rPr>
              <a:t>  </a:t>
            </a:r>
            <a:r>
              <a:rPr lang="nl-NL" sz="1400">
                <a:cs typeface="Arial" pitchFamily="34" charset="0"/>
              </a:rPr>
              <a:t>Kijk of het verhaal in  de hoeveelheid vensters past.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- Ben je tevreden over de schets (het idee)?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  Ga dan de strip netjes tekenen en inkleuren met kleurpotloden.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  Hieronder zie je een voorbeeld van een mooie verdeling van de </a:t>
            </a:r>
            <a:r>
              <a:rPr lang="en-US" sz="1400">
                <a:cs typeface="Arial" pitchFamily="34" charset="0"/>
              </a:rPr>
              <a:t>v</a:t>
            </a:r>
            <a:r>
              <a:rPr lang="nl-NL" sz="1400">
                <a:cs typeface="Arial" pitchFamily="34" charset="0"/>
              </a:rPr>
              <a:t>ensters:</a:t>
            </a:r>
            <a:endParaRPr lang="nl-NL" sz="1400"/>
          </a:p>
          <a:p>
            <a:pPr>
              <a:spcBef>
                <a:spcPct val="50000"/>
              </a:spcBef>
            </a:pPr>
            <a:endParaRPr lang="nl-NL" sz="1400"/>
          </a:p>
        </p:txBody>
      </p:sp>
      <p:sp>
        <p:nvSpPr>
          <p:cNvPr id="19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72400" y="152400"/>
            <a:ext cx="457200" cy="381000"/>
          </a:xfrm>
          <a:prstGeom prst="actionButtonDocument">
            <a:avLst/>
          </a:prstGeom>
          <a:solidFill>
            <a:schemeClr val="bg1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0" name="Rectangle 2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543800" y="533400"/>
            <a:ext cx="1219200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  voorbeeld</a:t>
            </a:r>
            <a:endParaRPr lang="nl-NL" sz="1000"/>
          </a:p>
        </p:txBody>
      </p:sp>
      <p:pic>
        <p:nvPicPr>
          <p:cNvPr id="21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352800"/>
            <a:ext cx="2347913" cy="29956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343400" y="365760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nl-NL" sz="2400">
              <a:latin typeface="Times New Roman" pitchFamily="18" charset="0"/>
            </a:endParaRPr>
          </a:p>
        </p:txBody>
      </p:sp>
      <p:pic>
        <p:nvPicPr>
          <p:cNvPr id="3" name="Picture 3">
            <a:hlinkClick r:id="" action="ppaction://hlinkshowjump?jump=previousslide"/>
          </p:cNvPr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1038" y="223838"/>
            <a:ext cx="4921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077200" y="609600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000"/>
              <a:t>  </a:t>
            </a:r>
            <a:r>
              <a:rPr lang="en-US" sz="1000"/>
              <a:t>    terug</a:t>
            </a:r>
            <a:endParaRPr lang="nl-NL" sz="100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257800" y="2438400"/>
            <a:ext cx="4267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nl-NL" sz="2400"/>
          </a:p>
        </p:txBody>
      </p:sp>
      <p:sp>
        <p:nvSpPr>
          <p:cNvPr id="6" name="AutoShape 6" descr="http://www.artactueel.nl/Exposities/realisme/Hans%20Parlevliet_bestanden/Stilleven%20met%20peren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7" name="AutoShape 7" descr="http://www.exto.nl/gallery/dbimages/1184/1184-p-1764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772400" y="1066800"/>
            <a:ext cx="3048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309938" y="233838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638800" y="3810000"/>
            <a:ext cx="3505200" cy="15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586163" y="265271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586163" y="265271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538538" y="264795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3014663" y="93821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0"/>
            <a:ext cx="5051425" cy="6858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</Words>
  <Application>Microsoft Office PowerPoint</Application>
  <PresentationFormat>Diavoorstelling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Office-thema</vt:lpstr>
      <vt:lpstr>Dia 1</vt:lpstr>
      <vt:lpstr>Dia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Eigenaar</dc:creator>
  <cp:lastModifiedBy>Eigenaar</cp:lastModifiedBy>
  <cp:revision>2</cp:revision>
  <dcterms:created xsi:type="dcterms:W3CDTF">2013-10-04T11:15:44Z</dcterms:created>
  <dcterms:modified xsi:type="dcterms:W3CDTF">2013-10-04T11:16:52Z</dcterms:modified>
</cp:coreProperties>
</file>