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6500-9D12-480B-9703-BC33C04CF12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B8B2-93D3-410F-BBB9-41713427C1E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6500-9D12-480B-9703-BC33C04CF12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B8B2-93D3-410F-BBB9-41713427C1E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6500-9D12-480B-9703-BC33C04CF12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B8B2-93D3-410F-BBB9-41713427C1E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6500-9D12-480B-9703-BC33C04CF12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B8B2-93D3-410F-BBB9-41713427C1E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6500-9D12-480B-9703-BC33C04CF12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B8B2-93D3-410F-BBB9-41713427C1E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6500-9D12-480B-9703-BC33C04CF12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B8B2-93D3-410F-BBB9-41713427C1E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6500-9D12-480B-9703-BC33C04CF12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B8B2-93D3-410F-BBB9-41713427C1E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6500-9D12-480B-9703-BC33C04CF12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B8B2-93D3-410F-BBB9-41713427C1E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6500-9D12-480B-9703-BC33C04CF12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B8B2-93D3-410F-BBB9-41713427C1E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6500-9D12-480B-9703-BC33C04CF12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B8B2-93D3-410F-BBB9-41713427C1E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E6500-9D12-480B-9703-BC33C04CF12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B8B2-93D3-410F-BBB9-41713427C1E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E6500-9D12-480B-9703-BC33C04CF12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B8B2-93D3-410F-BBB9-41713427C1E1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0" name="Picture 8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7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351338" cy="877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304800" y="1295400"/>
            <a:ext cx="8610600" cy="537070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Papier, potlood en materiaal om te kleuren.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een stripverhaal maken. Het stripverhaal gaat over een theatervoorstelling of toneelstuk dat je ooit eens of pas geleden hebt gezien.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Het stripverhaal moet uit minimaal 6 vensters bestaan.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Probeer wat variatie te maken in de grootte van de vensters. Zo kan een venster een vierkant zijn en zo kan het andere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venster een rechthoek zijn.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Zoek een stripverhaal op en kijk hoe de vensters eruit zien.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Maak eerst op een A4-tje een schets van de indeling van de vensters.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i="1">
                <a:cs typeface="Arial" pitchFamily="34" charset="0"/>
              </a:rPr>
              <a:t>  Hoeveel vensters komen er?  </a:t>
            </a:r>
            <a:r>
              <a:rPr lang="en-US" sz="1400" i="1">
                <a:cs typeface="Arial" pitchFamily="34" charset="0"/>
              </a:rPr>
              <a:t/>
            </a:r>
            <a:br>
              <a:rPr lang="en-US" sz="1400" i="1">
                <a:cs typeface="Arial" pitchFamily="34" charset="0"/>
              </a:rPr>
            </a:br>
            <a:r>
              <a:rPr lang="en-US" sz="1400" i="1">
                <a:cs typeface="Arial" pitchFamily="34" charset="0"/>
              </a:rPr>
              <a:t>  </a:t>
            </a:r>
            <a:r>
              <a:rPr lang="nl-NL" sz="1400" i="1">
                <a:cs typeface="Arial" pitchFamily="34" charset="0"/>
              </a:rPr>
              <a:t>Hoe kan ik de vensters het beste verdelen over het A4-tje?</a:t>
            </a:r>
            <a:r>
              <a:rPr lang="en-US" sz="1400" i="1">
                <a:cs typeface="Arial" pitchFamily="34" charset="0"/>
              </a:rPr>
              <a:t/>
            </a:r>
            <a:br>
              <a:rPr lang="en-US" sz="1400" i="1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Schrijf eerst de verhaallijn van het theaterstuk of toneelstuk uit.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Waar ging het ook alweer over? Hoe kan ik het verhaal vertellen in de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</a:t>
            </a:r>
            <a:r>
              <a:rPr lang="nl-NL" sz="1400">
                <a:cs typeface="Arial" pitchFamily="34" charset="0"/>
              </a:rPr>
              <a:t>minimaal 6  vensters die er voor staan?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Teken eerst in alle vensters het toneel, het publiek en de gordijnen.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Maak een ruwe schets van het verhaal (in de vensters).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</a:t>
            </a:r>
            <a:r>
              <a:rPr lang="nl-NL" sz="1400">
                <a:cs typeface="Arial" pitchFamily="34" charset="0"/>
              </a:rPr>
              <a:t>Kijk of het verhaal in  de hoeveelheid vensters past.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Ben je tevreden over de schets (het idee)?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Ga dan de strip netjes tekenen en inkleuren met kleurpotloden.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Hieronder zie je een voorbeeld van een mooie verdeling van de </a:t>
            </a:r>
            <a:r>
              <a:rPr lang="en-US" sz="1400">
                <a:cs typeface="Arial" pitchFamily="34" charset="0"/>
              </a:rPr>
              <a:t>v</a:t>
            </a:r>
            <a:r>
              <a:rPr lang="nl-NL" sz="1400">
                <a:cs typeface="Arial" pitchFamily="34" charset="0"/>
              </a:rPr>
              <a:t>ensters: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sp>
        <p:nvSpPr>
          <p:cNvPr id="19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724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20" name="Rectangle 2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543800" y="5334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voorbeeld</a:t>
            </a:r>
            <a:endParaRPr lang="nl-NL" sz="1000"/>
          </a:p>
        </p:txBody>
      </p:sp>
      <p:pic>
        <p:nvPicPr>
          <p:cNvPr id="21" name="Picture 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000" y="3352800"/>
            <a:ext cx="2347913" cy="29956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772400" y="1066800"/>
            <a:ext cx="3048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309938" y="2338388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638800" y="3810000"/>
            <a:ext cx="3505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586163" y="26527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3586163" y="26527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3538538" y="2647950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3014663" y="9382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5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0"/>
            <a:ext cx="5051425" cy="6858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</Words>
  <Application>Microsoft Office PowerPoint</Application>
  <PresentationFormat>Diavoorstelling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2</cp:revision>
  <dcterms:created xsi:type="dcterms:W3CDTF">2013-10-04T11:15:44Z</dcterms:created>
  <dcterms:modified xsi:type="dcterms:W3CDTF">2013-10-04T11:16:52Z</dcterms:modified>
</cp:coreProperties>
</file>