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40B6E-6E9C-4EA5-B756-FCB7AFB247EA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34B36-0556-4B69-8202-BE764C7BADF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40B6E-6E9C-4EA5-B756-FCB7AFB247EA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34B36-0556-4B69-8202-BE764C7BADF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40B6E-6E9C-4EA5-B756-FCB7AFB247EA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34B36-0556-4B69-8202-BE764C7BADF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40B6E-6E9C-4EA5-B756-FCB7AFB247EA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34B36-0556-4B69-8202-BE764C7BADF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40B6E-6E9C-4EA5-B756-FCB7AFB247EA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34B36-0556-4B69-8202-BE764C7BADF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40B6E-6E9C-4EA5-B756-FCB7AFB247EA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34B36-0556-4B69-8202-BE764C7BADF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40B6E-6E9C-4EA5-B756-FCB7AFB247EA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34B36-0556-4B69-8202-BE764C7BADF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40B6E-6E9C-4EA5-B756-FCB7AFB247EA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34B36-0556-4B69-8202-BE764C7BADF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40B6E-6E9C-4EA5-B756-FCB7AFB247EA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34B36-0556-4B69-8202-BE764C7BADF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40B6E-6E9C-4EA5-B756-FCB7AFB247EA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34B36-0556-4B69-8202-BE764C7BADF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40B6E-6E9C-4EA5-B756-FCB7AFB247EA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34B36-0556-4B69-8202-BE764C7BADF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40B6E-6E9C-4EA5-B756-FCB7AFB247EA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34B36-0556-4B69-8202-BE764C7BADFE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343400" y="3657600"/>
            <a:ext cx="23622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endParaRPr lang="nl-NL" sz="2400">
              <a:latin typeface="Times New Roman" pitchFamily="18" charset="0"/>
            </a:endParaRPr>
          </a:p>
        </p:txBody>
      </p:sp>
      <p:pic>
        <p:nvPicPr>
          <p:cNvPr id="5" name="Picture 4">
            <a:hlinkClick r:id="" action="ppaction://noaction"/>
          </p:cNvPr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152400"/>
            <a:ext cx="492125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8077200" y="533400"/>
            <a:ext cx="1066800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/>
              <a:t>  </a:t>
            </a:r>
            <a:r>
              <a:rPr lang="en-US" sz="1000"/>
              <a:t>       terug</a:t>
            </a:r>
            <a:endParaRPr lang="nl-NL" sz="100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257800" y="2438400"/>
            <a:ext cx="4267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nl-NL" sz="2400"/>
          </a:p>
        </p:txBody>
      </p:sp>
      <p:sp>
        <p:nvSpPr>
          <p:cNvPr id="8" name="AutoShape 8" descr="http://www.artactueel.nl/Exposities/realisme/Hans%20Parlevliet_bestanden/Stilleven%20met%20peren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9" name="AutoShape 9" descr="http://www.exto.nl/gallery/dbimages/1184/1184-p-1764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0" name="Text Box 23"/>
          <p:cNvSpPr txBox="1">
            <a:spLocks noChangeArrowheads="1"/>
          </p:cNvSpPr>
          <p:nvPr/>
        </p:nvSpPr>
        <p:spPr bwMode="auto">
          <a:xfrm>
            <a:off x="152400" y="1600200"/>
            <a:ext cx="8686800" cy="5159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300" b="1" u="sng">
                <a:cs typeface="Arial" pitchFamily="34" charset="0"/>
              </a:rPr>
              <a:t>Wat heb je nodig?</a:t>
            </a:r>
            <a:r>
              <a:rPr lang="en-US" sz="1300">
                <a:cs typeface="Arial" pitchFamily="34" charset="0"/>
              </a:rPr>
              <a:t>                                                                                                                                                                      </a:t>
            </a:r>
            <a:r>
              <a:rPr lang="nl-NL" sz="1300">
                <a:cs typeface="Arial" pitchFamily="34" charset="0"/>
              </a:rPr>
              <a:t>Papier, pen/ potlood, tijdschriften en een computer.</a:t>
            </a:r>
            <a:endParaRPr lang="nl-NL" sz="1300"/>
          </a:p>
          <a:p>
            <a:pPr>
              <a:spcBef>
                <a:spcPct val="50000"/>
              </a:spcBef>
            </a:pPr>
            <a:r>
              <a:rPr lang="nl-NL" sz="1300" i="1" u="sng">
                <a:cs typeface="Arial" pitchFamily="34" charset="0"/>
              </a:rPr>
              <a:t>Stel je voor:</a:t>
            </a:r>
            <a:r>
              <a:rPr lang="en-US" sz="1300" i="1">
                <a:cs typeface="Arial" pitchFamily="34" charset="0"/>
              </a:rPr>
              <a:t>                                                                                                                                                                                      </a:t>
            </a:r>
            <a:r>
              <a:rPr lang="nl-NL" sz="1300">
                <a:cs typeface="Arial" pitchFamily="34" charset="0"/>
              </a:rPr>
              <a:t>Jij hebt vorig jaar een prijsvraag uitgeschreven voor de plaatsing van een kunstwerk.  </a:t>
            </a:r>
            <a:r>
              <a:rPr lang="en-US" sz="1300">
                <a:cs typeface="Arial" pitchFamily="34" charset="0"/>
              </a:rPr>
              <a:t/>
            </a:r>
            <a:br>
              <a:rPr lang="en-US" sz="1300">
                <a:cs typeface="Arial" pitchFamily="34" charset="0"/>
              </a:rPr>
            </a:br>
            <a:r>
              <a:rPr lang="nl-NL" sz="1300">
                <a:cs typeface="Arial" pitchFamily="34" charset="0"/>
              </a:rPr>
              <a:t>Je hebt hierop veel reacties gehad. Het kunstwerk dat je gaat bekijken of dat je al hebt bekeken is het eindresultaat. </a:t>
            </a:r>
            <a:r>
              <a:rPr lang="en-US" sz="1300">
                <a:cs typeface="Arial" pitchFamily="34" charset="0"/>
              </a:rPr>
              <a:t/>
            </a:r>
            <a:br>
              <a:rPr lang="en-US" sz="1300">
                <a:cs typeface="Arial" pitchFamily="34" charset="0"/>
              </a:rPr>
            </a:br>
            <a:r>
              <a:rPr lang="nl-NL" sz="1300">
                <a:cs typeface="Arial" pitchFamily="34" charset="0"/>
              </a:rPr>
              <a:t>Hoe zag de prijsvraag eruit? </a:t>
            </a:r>
            <a:endParaRPr lang="nl-NL" sz="1300"/>
          </a:p>
          <a:p>
            <a:pPr>
              <a:spcBef>
                <a:spcPct val="50000"/>
              </a:spcBef>
            </a:pPr>
            <a:r>
              <a:rPr lang="nl-NL" sz="1300" b="1" u="sng">
                <a:cs typeface="Arial" pitchFamily="34" charset="0"/>
              </a:rPr>
              <a:t>Wat moet je doen?</a:t>
            </a:r>
            <a:r>
              <a:rPr lang="en-US" sz="1300" b="1" u="sng">
                <a:cs typeface="Arial" pitchFamily="34" charset="0"/>
              </a:rPr>
              <a:t/>
            </a:r>
            <a:br>
              <a:rPr lang="en-US" sz="1300" b="1" u="sng">
                <a:cs typeface="Arial" pitchFamily="34" charset="0"/>
              </a:rPr>
            </a:br>
            <a:r>
              <a:rPr lang="nl-NL" sz="1300">
                <a:cs typeface="Arial" pitchFamily="34" charset="0"/>
              </a:rPr>
              <a:t>Je gaat even terug in de tijd. Je Schrijft een prijsvraag</a:t>
            </a:r>
            <a:r>
              <a:rPr lang="en-US" sz="1300">
                <a:cs typeface="Arial" pitchFamily="34" charset="0"/>
              </a:rPr>
              <a:t> </a:t>
            </a:r>
            <a:r>
              <a:rPr lang="nl-NL" sz="1300">
                <a:cs typeface="Arial" pitchFamily="34" charset="0"/>
              </a:rPr>
              <a:t>uit voor het </a:t>
            </a:r>
            <a:r>
              <a:rPr lang="en-US" sz="1300">
                <a:cs typeface="Arial" pitchFamily="34" charset="0"/>
              </a:rPr>
              <a:t/>
            </a:r>
            <a:br>
              <a:rPr lang="en-US" sz="1300">
                <a:cs typeface="Arial" pitchFamily="34" charset="0"/>
              </a:rPr>
            </a:br>
            <a:r>
              <a:rPr lang="nl-NL" sz="1300">
                <a:cs typeface="Arial" pitchFamily="34" charset="0"/>
              </a:rPr>
              <a:t>kunstwerk dat inmiddels al is geplaatst </a:t>
            </a:r>
            <a:r>
              <a:rPr lang="en-US" sz="1300">
                <a:cs typeface="Arial" pitchFamily="34" charset="0"/>
              </a:rPr>
              <a:t>                                                                                                                                      </a:t>
            </a:r>
            <a:r>
              <a:rPr lang="nl-NL" sz="1300">
                <a:cs typeface="Arial" pitchFamily="34" charset="0"/>
              </a:rPr>
              <a:t>(het kunstwerk dat jij gaat bekijken of al bekeken hebt).  </a:t>
            </a:r>
            <a:r>
              <a:rPr lang="en-US" sz="1300">
                <a:cs typeface="Arial" pitchFamily="34" charset="0"/>
              </a:rPr>
              <a:t>                                                                                                                      </a:t>
            </a:r>
            <a:r>
              <a:rPr lang="nl-NL" sz="1300">
                <a:cs typeface="Arial" pitchFamily="34" charset="0"/>
              </a:rPr>
              <a:t>Van de prijsvraag maak je een folder.</a:t>
            </a:r>
            <a:r>
              <a:rPr lang="en-US" sz="1300">
                <a:cs typeface="Arial" pitchFamily="34" charset="0"/>
              </a:rPr>
              <a:t>                                                                                                                                                                             </a:t>
            </a:r>
            <a:r>
              <a:rPr lang="nl-NL" sz="1300">
                <a:cs typeface="Arial" pitchFamily="34" charset="0"/>
              </a:rPr>
              <a:t>Het volgende moet in de folder komen te staan:</a:t>
            </a:r>
            <a:endParaRPr lang="nl-NL" sz="1300"/>
          </a:p>
          <a:p>
            <a:pPr>
              <a:spcBef>
                <a:spcPct val="50000"/>
              </a:spcBef>
            </a:pPr>
            <a:r>
              <a:rPr lang="nl-NL" sz="1300">
                <a:cs typeface="Arial" pitchFamily="34" charset="0"/>
              </a:rPr>
              <a:t>1) Inleidend verhaal.</a:t>
            </a:r>
            <a:endParaRPr lang="nl-NL" sz="1300"/>
          </a:p>
          <a:p>
            <a:pPr>
              <a:spcBef>
                <a:spcPct val="50000"/>
              </a:spcBef>
            </a:pPr>
            <a:r>
              <a:rPr lang="en-US" sz="1300">
                <a:cs typeface="Arial" pitchFamily="34" charset="0"/>
              </a:rPr>
              <a:t>2</a:t>
            </a:r>
            <a:r>
              <a:rPr lang="nl-NL" sz="1300">
                <a:cs typeface="Arial" pitchFamily="34" charset="0"/>
              </a:rPr>
              <a:t>) Wanneer het kunstwerk geplaatst moet worden.</a:t>
            </a:r>
            <a:endParaRPr lang="nl-NL" sz="1300"/>
          </a:p>
          <a:p>
            <a:pPr>
              <a:spcBef>
                <a:spcPct val="50000"/>
              </a:spcBef>
            </a:pPr>
            <a:r>
              <a:rPr lang="en-US" sz="1300">
                <a:cs typeface="Arial" pitchFamily="34" charset="0"/>
              </a:rPr>
              <a:t>3</a:t>
            </a:r>
            <a:r>
              <a:rPr lang="nl-NL" sz="1300">
                <a:cs typeface="Arial" pitchFamily="34" charset="0"/>
              </a:rPr>
              <a:t>) Wanneer het ontwerp ingeleverd  moet zijn.</a:t>
            </a:r>
            <a:endParaRPr lang="nl-NL" sz="1300"/>
          </a:p>
          <a:p>
            <a:pPr>
              <a:spcBef>
                <a:spcPct val="50000"/>
              </a:spcBef>
            </a:pPr>
            <a:r>
              <a:rPr lang="en-US" sz="1300">
                <a:cs typeface="Arial" pitchFamily="34" charset="0"/>
              </a:rPr>
              <a:t>4</a:t>
            </a:r>
            <a:r>
              <a:rPr lang="nl-NL" sz="1300">
                <a:cs typeface="Arial" pitchFamily="34" charset="0"/>
              </a:rPr>
              <a:t>) Waar het kunstwerk komt te staan (ook </a:t>
            </a:r>
            <a:r>
              <a:rPr lang="nl-NL" sz="1300" b="1">
                <a:cs typeface="Arial" pitchFamily="34" charset="0"/>
              </a:rPr>
              <a:t>plattegrond</a:t>
            </a:r>
            <a:r>
              <a:rPr lang="nl-NL" sz="1300">
                <a:cs typeface="Arial" pitchFamily="34" charset="0"/>
              </a:rPr>
              <a:t> toevoegen).</a:t>
            </a:r>
            <a:endParaRPr lang="en-US" sz="1300"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300">
                <a:cs typeface="Arial" pitchFamily="34" charset="0"/>
              </a:rPr>
              <a:t>5</a:t>
            </a:r>
            <a:r>
              <a:rPr lang="nl-NL" sz="1300">
                <a:cs typeface="Arial" pitchFamily="34" charset="0"/>
              </a:rPr>
              <a:t>) Waar het kunstwerk aan moet voldoen (thema, grootte, materiaal enz).</a:t>
            </a:r>
            <a:endParaRPr lang="nl-NL" sz="1300"/>
          </a:p>
          <a:p>
            <a:pPr>
              <a:spcBef>
                <a:spcPct val="50000"/>
              </a:spcBef>
            </a:pPr>
            <a:r>
              <a:rPr lang="nl-NL" sz="1300">
                <a:cs typeface="Arial" pitchFamily="34" charset="0"/>
              </a:rPr>
              <a:t>6) Vraag  naar een globale begroting (wat gaat het kosten?).</a:t>
            </a:r>
            <a:r>
              <a:rPr lang="en-US" sz="1300">
                <a:cs typeface="Arial" pitchFamily="34" charset="0"/>
              </a:rPr>
              <a:t/>
            </a:r>
            <a:br>
              <a:rPr lang="en-US" sz="1300">
                <a:cs typeface="Arial" pitchFamily="34" charset="0"/>
              </a:rPr>
            </a:br>
            <a:endParaRPr lang="en-US" sz="1300"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nl-NL" sz="1300" b="1">
                <a:cs typeface="Arial" pitchFamily="34" charset="0"/>
              </a:rPr>
              <a:t>Als je samenwerkt met iemand moet je eerst de taken gaan verdelen.</a:t>
            </a:r>
            <a:r>
              <a:rPr lang="en-US" sz="1300" b="1">
                <a:cs typeface="Arial" pitchFamily="34" charset="0"/>
              </a:rPr>
              <a:t/>
            </a:r>
            <a:br>
              <a:rPr lang="en-US" sz="1300" b="1">
                <a:cs typeface="Arial" pitchFamily="34" charset="0"/>
              </a:rPr>
            </a:br>
            <a:r>
              <a:rPr lang="nl-NL" sz="1300">
                <a:cs typeface="Arial" pitchFamily="34" charset="0"/>
              </a:rPr>
              <a:t>Wie gaat de plattegrond maken?</a:t>
            </a:r>
            <a:r>
              <a:rPr lang="en-US" sz="1300">
                <a:cs typeface="Arial" pitchFamily="34" charset="0"/>
              </a:rPr>
              <a:t> </a:t>
            </a:r>
            <a:r>
              <a:rPr lang="nl-NL" sz="1300"/>
              <a:t>Wie gaat het inleidend verhaal schrijven?  enz. </a:t>
            </a:r>
          </a:p>
        </p:txBody>
      </p:sp>
      <p:sp>
        <p:nvSpPr>
          <p:cNvPr id="11" name="Rectangle 27"/>
          <p:cNvSpPr>
            <a:spLocks noChangeArrowheads="1"/>
          </p:cNvSpPr>
          <p:nvPr/>
        </p:nvSpPr>
        <p:spPr bwMode="auto">
          <a:xfrm>
            <a:off x="2452688" y="1595438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2" name="Rectangle 29"/>
          <p:cNvSpPr>
            <a:spLocks noChangeArrowheads="1"/>
          </p:cNvSpPr>
          <p:nvPr/>
        </p:nvSpPr>
        <p:spPr bwMode="auto">
          <a:xfrm>
            <a:off x="4419600" y="4876800"/>
            <a:ext cx="47244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pic>
        <p:nvPicPr>
          <p:cNvPr id="13" name="Picture 3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3429000"/>
            <a:ext cx="2930525" cy="3124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4" name="Picture 3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8800" y="2743200"/>
            <a:ext cx="3505200" cy="8302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15" name="AutoShape 4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696200" y="152400"/>
            <a:ext cx="533400" cy="381000"/>
          </a:xfrm>
          <a:prstGeom prst="actionButtonForwardNext">
            <a:avLst/>
          </a:prstGeom>
          <a:solidFill>
            <a:schemeClr val="bg1"/>
          </a:soli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6" name="Rectangle 4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620000" y="533400"/>
            <a:ext cx="762000" cy="631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volgende                                      bladzijde                           </a:t>
            </a:r>
          </a:p>
          <a:p>
            <a:pPr>
              <a:spcBef>
                <a:spcPct val="50000"/>
              </a:spcBef>
            </a:pPr>
            <a:endParaRPr lang="nl-NL" sz="1000"/>
          </a:p>
        </p:txBody>
      </p:sp>
      <p:sp>
        <p:nvSpPr>
          <p:cNvPr id="17" name="AutoShape 4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086600" y="152400"/>
            <a:ext cx="457200" cy="381000"/>
          </a:xfrm>
          <a:prstGeom prst="actionButtonDocument">
            <a:avLst/>
          </a:prstGeom>
          <a:solidFill>
            <a:schemeClr val="bg1"/>
          </a:soli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8" name="Rectangle 44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6858000" y="533400"/>
            <a:ext cx="1219200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  voorbeeld</a:t>
            </a:r>
            <a:endParaRPr lang="nl-NL" sz="1000"/>
          </a:p>
        </p:txBody>
      </p:sp>
      <p:pic>
        <p:nvPicPr>
          <p:cNvPr id="19" name="Picture 4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19400" y="0"/>
            <a:ext cx="3600450" cy="1581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343400" y="3657600"/>
            <a:ext cx="23622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endParaRPr lang="nl-NL" sz="2400">
              <a:latin typeface="Times New Roman" pitchFamily="18" charset="0"/>
            </a:endParaRPr>
          </a:p>
        </p:txBody>
      </p:sp>
      <p:pic>
        <p:nvPicPr>
          <p:cNvPr id="3" name="Picture 3">
            <a:hlinkClick r:id="" action="ppaction://noaction"/>
          </p:cNvPr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1038" y="223838"/>
            <a:ext cx="492125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8077200" y="609600"/>
            <a:ext cx="1066800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/>
              <a:t>  </a:t>
            </a:r>
            <a:r>
              <a:rPr lang="en-US" sz="1000"/>
              <a:t>    terug</a:t>
            </a:r>
            <a:endParaRPr lang="nl-NL" sz="100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657350" y="36671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257800" y="2438400"/>
            <a:ext cx="4267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nl-NL" sz="2400"/>
          </a:p>
        </p:txBody>
      </p:sp>
      <p:sp>
        <p:nvSpPr>
          <p:cNvPr id="7" name="AutoShape 7" descr="http://www.artactueel.nl/Exposities/realisme/Hans%20Parlevliet_bestanden/Stilleven%20met%20peren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8" name="AutoShape 8" descr="http://www.exto.nl/gallery/dbimages/1184/1184-p-1764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9" name="Text Box 18"/>
          <p:cNvSpPr txBox="1">
            <a:spLocks noChangeArrowheads="1"/>
          </p:cNvSpPr>
          <p:nvPr/>
        </p:nvSpPr>
        <p:spPr>
          <a:xfrm>
            <a:off x="228600" y="609600"/>
            <a:ext cx="8610600" cy="114300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300" b="1" i="0" u="sng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Hoe ziet een folder eruit?</a:t>
            </a:r>
            <a:r>
              <a:rPr kumimoji="0" lang="nl-NL" sz="13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+mj-cs"/>
              </a:rPr>
              <a:t/>
            </a:r>
            <a:br>
              <a:rPr kumimoji="0" lang="nl-NL" sz="13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+mj-cs"/>
              </a:rPr>
            </a:br>
            <a:r>
              <a:rPr kumimoji="0" lang="nl-NL" sz="13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Een folder is een opgevouwen blad (vaak 1 A4-tje).</a:t>
            </a:r>
            <a:r>
              <a:rPr kumimoji="0" lang="en-US" sz="13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                                                                                                                                           </a:t>
            </a:r>
            <a:r>
              <a:rPr kumimoji="0" lang="nl-NL" sz="13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De gro</a:t>
            </a:r>
            <a:r>
              <a:rPr kumimoji="0" lang="en-US" sz="13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ot</a:t>
            </a:r>
            <a:r>
              <a:rPr kumimoji="0" lang="nl-NL" sz="13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te van de folder en het aantal </a:t>
            </a:r>
            <a:r>
              <a:rPr kumimoji="0" lang="en-US" sz="13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keer dat de bladzijde </a:t>
            </a:r>
            <a:r>
              <a:rPr kumimoji="0" lang="nl-NL" sz="13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gevouwen </a:t>
            </a:r>
            <a:r>
              <a:rPr kumimoji="0" lang="en-US" sz="13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kan worden,</a:t>
            </a:r>
            <a:r>
              <a:rPr kumimoji="0" lang="nl-NL" sz="13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is afhankelijk van de hoeveelheid tekst en plaatsjes. Je ziet hier een aantal voorbeelden</a:t>
            </a:r>
            <a:r>
              <a:rPr kumimoji="0" lang="en-US" sz="13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. </a:t>
            </a:r>
            <a:r>
              <a:rPr kumimoji="0" lang="nl-NL" sz="13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Kies voor je folder 1 model uit.</a:t>
            </a:r>
            <a:r>
              <a:rPr kumimoji="0" lang="nl-NL" sz="13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+mj-cs"/>
              </a:rPr>
              <a:t/>
            </a:r>
            <a:br>
              <a:rPr kumimoji="0" lang="nl-NL" sz="13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+mj-cs"/>
              </a:rPr>
            </a:br>
            <a:endParaRPr kumimoji="0" lang="nl-NL" sz="1300" b="0" i="0" u="none" strike="noStrike" kern="1200" cap="none" spc="0" normalizeH="0" baseline="0" noProof="0" smtClean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+mj-cs"/>
            </a:endParaRPr>
          </a:p>
        </p:txBody>
      </p:sp>
      <p:pic>
        <p:nvPicPr>
          <p:cNvPr id="10" name="Picture 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1676400"/>
            <a:ext cx="2589213" cy="3048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1" name="Picture 2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6200" y="5029200"/>
            <a:ext cx="5014913" cy="16795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2" name="Picture 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47800" y="1981200"/>
            <a:ext cx="3962400" cy="2743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3" name="Picture 2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00" y="4876800"/>
            <a:ext cx="2971800" cy="18272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4" name="Picture 2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95600" y="2209800"/>
            <a:ext cx="1079500" cy="1371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5" name="Picture 2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96000" y="1981200"/>
            <a:ext cx="1119188" cy="1295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6" name="Picture 2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90600" y="5105400"/>
            <a:ext cx="1052513" cy="1219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7" name="Picture 2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57800" y="5334000"/>
            <a:ext cx="987425" cy="1143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8" name="Picture 2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895600" y="0"/>
            <a:ext cx="3590925" cy="3317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</Words>
  <Application>Microsoft Office PowerPoint</Application>
  <PresentationFormat>Diavoorstelling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Office-thema</vt:lpstr>
      <vt:lpstr>Dia 1</vt:lpstr>
      <vt:lpstr>Dia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Eigenaar</dc:creator>
  <cp:lastModifiedBy>Eigenaar</cp:lastModifiedBy>
  <cp:revision>1</cp:revision>
  <dcterms:created xsi:type="dcterms:W3CDTF">2013-10-04T08:03:50Z</dcterms:created>
  <dcterms:modified xsi:type="dcterms:W3CDTF">2013-10-04T08:04:29Z</dcterms:modified>
</cp:coreProperties>
</file>