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40B6E-6E9C-4EA5-B756-FCB7AFB247EA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34B36-0556-4B69-8202-BE764C7BADF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5" name="Picture 4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152400" y="1600200"/>
            <a:ext cx="8686800" cy="5159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heb je nodig?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Papier, pen/ potlood, tijdschriften en een computer.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i="1" u="sng">
                <a:cs typeface="Arial" pitchFamily="34" charset="0"/>
              </a:rPr>
              <a:t>Stel je voor:</a:t>
            </a:r>
            <a:r>
              <a:rPr lang="en-US" sz="1300" i="1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Jij hebt vorig jaar een prijsvraag uitgeschreven voor de plaatsing van een kunstwerk. 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Je hebt hierop veel reacties gehad. Het kunstwerk dat je gaat bekijken of dat je al hebt bekeken is het eindresultaat.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Hoe zag de prijsvraag eruit? 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moet je doen?</a:t>
            </a:r>
            <a:r>
              <a:rPr lang="en-US" sz="1300" b="1" u="sng">
                <a:cs typeface="Arial" pitchFamily="34" charset="0"/>
              </a:rPr>
              <a:t/>
            </a:r>
            <a:br>
              <a:rPr lang="en-US" sz="1300" b="1" u="sng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Je gaat even terug in de tijd. Je Schrijft een prijsvraag</a:t>
            </a:r>
            <a:r>
              <a:rPr lang="en-US" sz="1300">
                <a:cs typeface="Arial" pitchFamily="34" charset="0"/>
              </a:rPr>
              <a:t> </a:t>
            </a:r>
            <a:r>
              <a:rPr lang="nl-NL" sz="1300">
                <a:cs typeface="Arial" pitchFamily="34" charset="0"/>
              </a:rPr>
              <a:t>uit voor het 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kunstwerk dat inmiddels al is geplaatst 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(het kunstwerk dat jij gaat bekijken of al bekeken hebt).  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Van de prijsvraag maak je een folder.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Het volgende moet in de folder komen te staan: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1) Inleidend verhaal.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en-US" sz="1300">
                <a:cs typeface="Arial" pitchFamily="34" charset="0"/>
              </a:rPr>
              <a:t>2</a:t>
            </a:r>
            <a:r>
              <a:rPr lang="nl-NL" sz="1300">
                <a:cs typeface="Arial" pitchFamily="34" charset="0"/>
              </a:rPr>
              <a:t>) Wanneer het kunstwerk geplaatst moet worden.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en-US" sz="1300">
                <a:cs typeface="Arial" pitchFamily="34" charset="0"/>
              </a:rPr>
              <a:t>3</a:t>
            </a:r>
            <a:r>
              <a:rPr lang="nl-NL" sz="1300">
                <a:cs typeface="Arial" pitchFamily="34" charset="0"/>
              </a:rPr>
              <a:t>) Wanneer het ontwerp ingeleverd  moet zijn.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en-US" sz="1300">
                <a:cs typeface="Arial" pitchFamily="34" charset="0"/>
              </a:rPr>
              <a:t>4</a:t>
            </a:r>
            <a:r>
              <a:rPr lang="nl-NL" sz="1300">
                <a:cs typeface="Arial" pitchFamily="34" charset="0"/>
              </a:rPr>
              <a:t>) Waar het kunstwerk komt te staan (ook </a:t>
            </a:r>
            <a:r>
              <a:rPr lang="nl-NL" sz="1300" b="1">
                <a:cs typeface="Arial" pitchFamily="34" charset="0"/>
              </a:rPr>
              <a:t>plattegrond</a:t>
            </a:r>
            <a:r>
              <a:rPr lang="nl-NL" sz="1300">
                <a:cs typeface="Arial" pitchFamily="34" charset="0"/>
              </a:rPr>
              <a:t> toevoegen).</a:t>
            </a:r>
            <a:endParaRPr lang="en-US" sz="13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300">
                <a:cs typeface="Arial" pitchFamily="34" charset="0"/>
              </a:rPr>
              <a:t>5</a:t>
            </a:r>
            <a:r>
              <a:rPr lang="nl-NL" sz="1300">
                <a:cs typeface="Arial" pitchFamily="34" charset="0"/>
              </a:rPr>
              <a:t>) Waar het kunstwerk aan moet voldoen (thema, grootte, materiaal enz).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6) Vraag  naar een globale begroting (wat gaat het kosten?).</a:t>
            </a:r>
            <a:r>
              <a:rPr lang="en-US" sz="1300">
                <a:cs typeface="Arial" pitchFamily="34" charset="0"/>
              </a:rPr>
              <a:t/>
            </a:r>
            <a:br>
              <a:rPr lang="en-US" sz="1300">
                <a:cs typeface="Arial" pitchFamily="34" charset="0"/>
              </a:rPr>
            </a:br>
            <a:endParaRPr lang="en-US" sz="13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Als je samenwerkt met iemand moet je eerst de taken gaan verdelen.</a:t>
            </a:r>
            <a:r>
              <a:rPr lang="en-US" sz="1300" b="1">
                <a:cs typeface="Arial" pitchFamily="34" charset="0"/>
              </a:rPr>
              <a:t/>
            </a:r>
            <a:br>
              <a:rPr lang="en-US" sz="1300" b="1">
                <a:cs typeface="Arial" pitchFamily="34" charset="0"/>
              </a:rPr>
            </a:br>
            <a:r>
              <a:rPr lang="nl-NL" sz="1300">
                <a:cs typeface="Arial" pitchFamily="34" charset="0"/>
              </a:rPr>
              <a:t>Wie gaat de plattegrond maken?</a:t>
            </a:r>
            <a:r>
              <a:rPr lang="en-US" sz="1300">
                <a:cs typeface="Arial" pitchFamily="34" charset="0"/>
              </a:rPr>
              <a:t> </a:t>
            </a:r>
            <a:r>
              <a:rPr lang="nl-NL" sz="1300"/>
              <a:t>Wie gaat het inleidend verhaal schrijven?  enz. 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2452688" y="159543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29"/>
          <p:cNvSpPr>
            <a:spLocks noChangeArrowheads="1"/>
          </p:cNvSpPr>
          <p:nvPr/>
        </p:nvSpPr>
        <p:spPr bwMode="auto">
          <a:xfrm>
            <a:off x="4419600" y="4876800"/>
            <a:ext cx="47244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3" name="Picture 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429000"/>
            <a:ext cx="2930525" cy="312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4" name="Picture 3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2743200"/>
            <a:ext cx="3505200" cy="830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5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6" name="Rectangle 4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7" name="AutoShape 4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86600" y="152400"/>
            <a:ext cx="457200" cy="381000"/>
          </a:xfrm>
          <a:prstGeom prst="actionButtonDocumen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8" name="Rectangle 4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533400"/>
            <a:ext cx="12192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  voorbeeld</a:t>
            </a:r>
            <a:endParaRPr lang="nl-NL" sz="1000"/>
          </a:p>
        </p:txBody>
      </p:sp>
      <p:pic>
        <p:nvPicPr>
          <p:cNvPr id="19" name="Picture 4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0"/>
            <a:ext cx="3600450" cy="1581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>
          <a:xfrm>
            <a:off x="228600" y="609600"/>
            <a:ext cx="8610600" cy="1143000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00" b="1" i="0" u="sng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Hoe ziet een folder eruit?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/>
            </a:r>
            <a:b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</a:b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Een folder is een opgevouwen blad (vaak 1 A4-tje).</a:t>
            </a: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                                                                                                                           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De gro</a:t>
            </a: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ot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te van de folder en het aantal </a:t>
            </a: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keer dat de bladzijde 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gevouwen </a:t>
            </a: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kan worden,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is afhankelijk van de hoeveelheid tekst en plaatsjes. Je ziet hier een aantal voorbeelden</a:t>
            </a:r>
            <a:r>
              <a:rPr kumimoji="0" lang="en-US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. 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Kies voor je folder 1 model uit.</a:t>
            </a:r>
            <a: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/>
            </a:r>
            <a:br>
              <a:rPr kumimoji="0" lang="nl-NL" sz="13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</a:br>
            <a:endParaRPr kumimoji="0" lang="nl-NL" sz="1300" b="0" i="0" u="none" strike="noStrike" kern="1200" cap="none" spc="0" normalizeH="0" baseline="0" noProof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676400"/>
            <a:ext cx="2589213" cy="304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1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6200" y="5029200"/>
            <a:ext cx="5014913" cy="167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2" name="Picture 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1981200"/>
            <a:ext cx="3962400" cy="2743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3" name="Picture 2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" y="4876800"/>
            <a:ext cx="2971800" cy="1827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4" name="Picture 2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95600" y="2209800"/>
            <a:ext cx="1079500" cy="137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5" name="Picture 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1981200"/>
            <a:ext cx="1119188" cy="1295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6" name="Picture 2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600" y="5105400"/>
            <a:ext cx="1052513" cy="1219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7" name="Picture 2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5334000"/>
            <a:ext cx="987425" cy="1143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8" name="Picture 2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895600" y="0"/>
            <a:ext cx="3590925" cy="331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Diavoorstelling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2013-10-04T08:03:50Z</dcterms:created>
  <dcterms:modified xsi:type="dcterms:W3CDTF">2013-10-04T08:04:29Z</dcterms:modified>
</cp:coreProperties>
</file>