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C79C6D40-1FB7-4849-95AF-ECB81F132E9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A5CECF6-98EB-4CA4-8672-60754A0D6E3D}"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79C6D40-1FB7-4849-95AF-ECB81F132E9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A5CECF6-98EB-4CA4-8672-60754A0D6E3D}"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79C6D40-1FB7-4849-95AF-ECB81F132E9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A5CECF6-98EB-4CA4-8672-60754A0D6E3D}"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79C6D40-1FB7-4849-95AF-ECB81F132E9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A5CECF6-98EB-4CA4-8672-60754A0D6E3D}"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C79C6D40-1FB7-4849-95AF-ECB81F132E9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A5CECF6-98EB-4CA4-8672-60754A0D6E3D}"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C79C6D40-1FB7-4849-95AF-ECB81F132E9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A5CECF6-98EB-4CA4-8672-60754A0D6E3D}"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C79C6D40-1FB7-4849-95AF-ECB81F132E97}"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1A5CECF6-98EB-4CA4-8672-60754A0D6E3D}"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C79C6D40-1FB7-4849-95AF-ECB81F132E97}"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1A5CECF6-98EB-4CA4-8672-60754A0D6E3D}"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79C6D40-1FB7-4849-95AF-ECB81F132E97}"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1A5CECF6-98EB-4CA4-8672-60754A0D6E3D}"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79C6D40-1FB7-4849-95AF-ECB81F132E9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A5CECF6-98EB-4CA4-8672-60754A0D6E3D}"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79C6D40-1FB7-4849-95AF-ECB81F132E9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A5CECF6-98EB-4CA4-8672-60754A0D6E3D}"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9C6D40-1FB7-4849-95AF-ECB81F132E97}"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CECF6-98EB-4CA4-8672-60754A0D6E3D}"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3"/>
          <p:cNvSpPr txBox="1">
            <a:spLocks noChangeArrowheads="1"/>
          </p:cNvSpPr>
          <p:nvPr/>
        </p:nvSpPr>
        <p:spPr bwMode="auto">
          <a:xfrm>
            <a:off x="228600" y="1676400"/>
            <a:ext cx="8915400" cy="5060950"/>
          </a:xfrm>
          <a:prstGeom prst="rect">
            <a:avLst/>
          </a:prstGeom>
          <a:noFill/>
          <a:ln w="12700">
            <a:noFill/>
            <a:miter lim="800000"/>
            <a:headEnd type="none" w="sm" len="sm"/>
            <a:tailEnd type="none" w="sm" len="sm"/>
          </a:ln>
        </p:spPr>
        <p:txBody>
          <a:bodyPr>
            <a:spAutoFit/>
          </a:bodyPr>
          <a:lstStyle/>
          <a:p>
            <a:pPr>
              <a:spcBef>
                <a:spcPct val="50000"/>
              </a:spcBef>
            </a:pPr>
            <a:r>
              <a:rPr lang="nl-NL" sz="1300" b="1" u="sng">
                <a:cs typeface="Arial" pitchFamily="34" charset="0"/>
              </a:rPr>
              <a:t>Wat heb je nodig?</a:t>
            </a:r>
            <a:r>
              <a:rPr lang="en-US" sz="1300" b="1" u="sng">
                <a:cs typeface="Arial" pitchFamily="34" charset="0"/>
              </a:rPr>
              <a:t>                                                                                                                                                                           </a:t>
            </a:r>
            <a:r>
              <a:rPr lang="nl-NL" sz="1300">
                <a:cs typeface="Arial" pitchFamily="34" charset="0"/>
              </a:rPr>
              <a:t>Pen en papier.</a:t>
            </a:r>
            <a:endParaRPr lang="nl-NL" sz="1300"/>
          </a:p>
          <a:p>
            <a:pPr>
              <a:spcBef>
                <a:spcPct val="50000"/>
              </a:spcBef>
            </a:pPr>
            <a:r>
              <a:rPr lang="nl-NL" sz="1300">
                <a:cs typeface="Arial" pitchFamily="34" charset="0"/>
              </a:rPr>
              <a:t> </a:t>
            </a:r>
            <a:endParaRPr lang="nl-NL" sz="1300"/>
          </a:p>
          <a:p>
            <a:pPr>
              <a:spcBef>
                <a:spcPct val="50000"/>
              </a:spcBef>
            </a:pPr>
            <a:r>
              <a:rPr lang="nl-NL" sz="1300" b="1" u="sng">
                <a:cs typeface="Arial" pitchFamily="34" charset="0"/>
              </a:rPr>
              <a:t>Wat moet je doen?</a:t>
            </a:r>
            <a:r>
              <a:rPr lang="en-US" sz="1300" b="1" u="sng">
                <a:cs typeface="Arial" pitchFamily="34" charset="0"/>
              </a:rPr>
              <a:t>                                                                                                                                                                        </a:t>
            </a:r>
            <a:r>
              <a:rPr lang="nl-NL" sz="1300">
                <a:cs typeface="Arial" pitchFamily="34" charset="0"/>
              </a:rPr>
              <a:t>Jullie  gaan een toneelstukje schrijven met daarin maar </a:t>
            </a:r>
            <a:r>
              <a:rPr lang="nl-NL" sz="1300" b="1">
                <a:cs typeface="Arial" pitchFamily="34" charset="0"/>
              </a:rPr>
              <a:t>twee acteurs</a:t>
            </a:r>
            <a:r>
              <a:rPr lang="nl-NL" sz="1300">
                <a:cs typeface="Arial" pitchFamily="34" charset="0"/>
              </a:rPr>
              <a:t>. Zo'n toneelstuk  noemen we een </a:t>
            </a:r>
            <a:r>
              <a:rPr lang="nl-NL" sz="1300" b="1">
                <a:cs typeface="Arial" pitchFamily="34" charset="0"/>
              </a:rPr>
              <a:t>dialoog</a:t>
            </a:r>
            <a:r>
              <a:rPr lang="nl-NL" sz="1300">
                <a:cs typeface="Arial" pitchFamily="34" charset="0"/>
              </a:rPr>
              <a:t>.  </a:t>
            </a:r>
            <a:r>
              <a:rPr lang="en-US" sz="1300">
                <a:cs typeface="Arial" pitchFamily="34" charset="0"/>
              </a:rPr>
              <a:t>                        </a:t>
            </a:r>
            <a:r>
              <a:rPr lang="nl-NL" sz="1300">
                <a:cs typeface="Arial" pitchFamily="34" charset="0"/>
              </a:rPr>
              <a:t>Dit toneelstukje gaat over de activiteit die jullie hebben ondernomen.</a:t>
            </a:r>
            <a:r>
              <a:rPr lang="en-US" sz="1300">
                <a:cs typeface="Arial" pitchFamily="34" charset="0"/>
              </a:rPr>
              <a:t/>
            </a:r>
            <a:br>
              <a:rPr lang="en-US" sz="1300">
                <a:cs typeface="Arial" pitchFamily="34" charset="0"/>
              </a:rPr>
            </a:br>
            <a:r>
              <a:rPr lang="nl-NL" sz="1300">
                <a:cs typeface="Arial" pitchFamily="34" charset="0"/>
              </a:rPr>
              <a:t>Zijn jullie bijvoorbeeld naar een modeshow geweest? Dan gaat daar het toneelstukje over. Het geschreven toneelstukje voer je op voor de klas.</a:t>
            </a:r>
            <a:endParaRPr lang="nl-NL" sz="1300"/>
          </a:p>
          <a:p>
            <a:pPr>
              <a:spcBef>
                <a:spcPct val="50000"/>
              </a:spcBef>
            </a:pPr>
            <a:r>
              <a:rPr lang="nl-NL" sz="1300">
                <a:cs typeface="Arial" pitchFamily="34" charset="0"/>
              </a:rPr>
              <a:t> </a:t>
            </a:r>
            <a:endParaRPr lang="nl-NL" sz="1300"/>
          </a:p>
          <a:p>
            <a:pPr>
              <a:spcBef>
                <a:spcPct val="50000"/>
              </a:spcBef>
            </a:pPr>
            <a:r>
              <a:rPr lang="nl-NL" sz="1300" b="1" u="sng">
                <a:cs typeface="Arial" pitchFamily="34" charset="0"/>
              </a:rPr>
              <a:t>Hoe ga je te werk?</a:t>
            </a:r>
            <a:r>
              <a:rPr lang="en-US" sz="1300" b="1" u="sng">
                <a:cs typeface="Arial" pitchFamily="34" charset="0"/>
              </a:rPr>
              <a:t>                                                                                                                                                                          </a:t>
            </a:r>
            <a:r>
              <a:rPr lang="nl-NL" sz="1300">
                <a:cs typeface="Arial" pitchFamily="34" charset="0"/>
              </a:rPr>
              <a:t>- Kijk goed naar het voorbeeld op de achterzijde van deze kaart.</a:t>
            </a:r>
            <a:endParaRPr lang="nl-NL" sz="1300"/>
          </a:p>
          <a:p>
            <a:pPr>
              <a:spcBef>
                <a:spcPct val="50000"/>
              </a:spcBef>
              <a:buFontTx/>
              <a:buChar char="-"/>
            </a:pPr>
            <a:r>
              <a:rPr lang="en-US" sz="1300">
                <a:cs typeface="Arial" pitchFamily="34" charset="0"/>
              </a:rPr>
              <a:t> </a:t>
            </a:r>
            <a:r>
              <a:rPr lang="nl-NL" sz="1300">
                <a:cs typeface="Arial" pitchFamily="34" charset="0"/>
              </a:rPr>
              <a:t>Schrijf een kort verhaaltje dat met de activiteit heeft te maken. </a:t>
            </a:r>
            <a:r>
              <a:rPr lang="en-US" sz="1300">
                <a:cs typeface="Arial" pitchFamily="34" charset="0"/>
              </a:rPr>
              <a:t>                                                                                                           </a:t>
            </a:r>
            <a:br>
              <a:rPr lang="en-US" sz="1300">
                <a:cs typeface="Arial" pitchFamily="34" charset="0"/>
              </a:rPr>
            </a:br>
            <a:r>
              <a:rPr lang="en-US" sz="1300">
                <a:cs typeface="Arial" pitchFamily="34" charset="0"/>
              </a:rPr>
              <a:t>  </a:t>
            </a:r>
            <a:r>
              <a:rPr lang="nl-NL" sz="1300">
                <a:cs typeface="Arial" pitchFamily="34" charset="0"/>
              </a:rPr>
              <a:t>Dit verhaal is echt gebeurd.  Je kunt zo je ervaring opschrijven. </a:t>
            </a:r>
            <a:r>
              <a:rPr lang="en-US" sz="1300">
                <a:cs typeface="Arial" pitchFamily="34" charset="0"/>
              </a:rPr>
              <a:t>                                                                                                                             </a:t>
            </a:r>
            <a:br>
              <a:rPr lang="en-US" sz="1300">
                <a:cs typeface="Arial" pitchFamily="34" charset="0"/>
              </a:rPr>
            </a:br>
            <a:r>
              <a:rPr lang="en-US" sz="1300">
                <a:cs typeface="Arial" pitchFamily="34" charset="0"/>
              </a:rPr>
              <a:t>  </a:t>
            </a:r>
            <a:r>
              <a:rPr lang="nl-NL" sz="1300">
                <a:cs typeface="Arial" pitchFamily="34" charset="0"/>
              </a:rPr>
              <a:t>Je schrijft bijvoorbeeld op wat je hebt gezien. Als je alleen bent </a:t>
            </a:r>
            <a:r>
              <a:rPr lang="en-US" sz="1300">
                <a:cs typeface="Arial" pitchFamily="34" charset="0"/>
              </a:rPr>
              <a:t>                                                                                                </a:t>
            </a:r>
            <a:br>
              <a:rPr lang="en-US" sz="1300">
                <a:cs typeface="Arial" pitchFamily="34" charset="0"/>
              </a:rPr>
            </a:br>
            <a:r>
              <a:rPr lang="en-US" sz="1300">
                <a:cs typeface="Arial" pitchFamily="34" charset="0"/>
              </a:rPr>
              <a:t>  </a:t>
            </a:r>
            <a:r>
              <a:rPr lang="nl-NL" sz="1300">
                <a:cs typeface="Arial" pitchFamily="34" charset="0"/>
              </a:rPr>
              <a:t>geweest dan verzin je de tweede persoon er gewoon bij.</a:t>
            </a:r>
            <a:endParaRPr lang="nl-NL" sz="1300"/>
          </a:p>
          <a:p>
            <a:pPr>
              <a:spcBef>
                <a:spcPct val="50000"/>
              </a:spcBef>
            </a:pPr>
            <a:r>
              <a:rPr lang="nl-NL" sz="1300">
                <a:cs typeface="Arial" pitchFamily="34" charset="0"/>
              </a:rPr>
              <a:t>- Lees het verhaaltje dat je hebt geschreven nog eens goed door.  </a:t>
            </a:r>
            <a:endParaRPr lang="nl-NL" sz="1300"/>
          </a:p>
          <a:p>
            <a:pPr>
              <a:spcBef>
                <a:spcPct val="50000"/>
              </a:spcBef>
            </a:pPr>
            <a:r>
              <a:rPr lang="nl-NL" sz="1300">
                <a:cs typeface="Arial" pitchFamily="34" charset="0"/>
              </a:rPr>
              <a:t>- Neem 2 A4-tjes en ga het verhaal omzetten in gesproken zinnen.</a:t>
            </a:r>
            <a:endParaRPr lang="nl-NL" sz="1300"/>
          </a:p>
          <a:p>
            <a:pPr>
              <a:spcBef>
                <a:spcPct val="50000"/>
              </a:spcBef>
            </a:pPr>
            <a:r>
              <a:rPr lang="nl-NL" sz="1300">
                <a:cs typeface="Arial" pitchFamily="34" charset="0"/>
              </a:rPr>
              <a:t>- Zet boven ieder A4-tje wie de personage is.</a:t>
            </a:r>
            <a:endParaRPr lang="nl-NL" sz="1300"/>
          </a:p>
          <a:p>
            <a:pPr>
              <a:spcBef>
                <a:spcPct val="50000"/>
              </a:spcBef>
            </a:pPr>
            <a:r>
              <a:rPr lang="nl-NL" sz="1300" b="1">
                <a:cs typeface="Arial" pitchFamily="34" charset="0"/>
              </a:rPr>
              <a:t>- </a:t>
            </a:r>
            <a:r>
              <a:rPr lang="nl-NL" sz="1300">
                <a:cs typeface="Arial" pitchFamily="34" charset="0"/>
              </a:rPr>
              <a:t>Het verhaal en de tekst moeten netjes uitgetikt worden.</a:t>
            </a:r>
            <a:endParaRPr lang="nl-NL" sz="1300"/>
          </a:p>
          <a:p>
            <a:pPr>
              <a:spcBef>
                <a:spcPct val="50000"/>
              </a:spcBef>
            </a:pPr>
            <a:endParaRPr lang="nl-NL" sz="1300"/>
          </a:p>
        </p:txBody>
      </p:sp>
      <p:sp>
        <p:nvSpPr>
          <p:cNvPr id="5"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6"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1"/>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0" name="Picture 14"/>
          <p:cNvPicPr>
            <a:picLocks noChangeAspect="1" noChangeArrowheads="1"/>
          </p:cNvPicPr>
          <p:nvPr/>
        </p:nvPicPr>
        <p:blipFill>
          <a:blip r:embed="rId2" cstate="print"/>
          <a:srcRect/>
          <a:stretch>
            <a:fillRect/>
          </a:stretch>
        </p:blipFill>
        <p:spPr bwMode="auto">
          <a:xfrm>
            <a:off x="5334000" y="3886200"/>
            <a:ext cx="3810000" cy="2603500"/>
          </a:xfrm>
          <a:prstGeom prst="rect">
            <a:avLst/>
          </a:prstGeom>
          <a:noFill/>
          <a:ln w="12700">
            <a:noFill/>
            <a:miter lim="800000"/>
            <a:headEnd type="none" w="sm" len="sm"/>
            <a:tailEnd type="none" w="sm" len="sm"/>
          </a:ln>
        </p:spPr>
      </p:pic>
      <p:pic>
        <p:nvPicPr>
          <p:cNvPr id="11" name="Picture 18">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2" name="Rectangle 19"/>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3" name="AutoShape 26">
            <a:hlinkClick r:id="" action="ppaction://noaction" highlightClick="1"/>
          </p:cNvPr>
          <p:cNvSpPr>
            <a:spLocks noChangeArrowheads="1"/>
          </p:cNvSpPr>
          <p:nvPr/>
        </p:nvSpPr>
        <p:spPr bwMode="auto">
          <a:xfrm>
            <a:off x="7772400" y="152400"/>
            <a:ext cx="457200" cy="381000"/>
          </a:xfrm>
          <a:prstGeom prst="actionButtonDocumen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4" name="Rectangle 27">
            <a:hlinkClick r:id="" action="ppaction://noaction"/>
          </p:cNvPr>
          <p:cNvSpPr>
            <a:spLocks noChangeArrowheads="1"/>
          </p:cNvSpPr>
          <p:nvPr/>
        </p:nvSpPr>
        <p:spPr bwMode="auto">
          <a:xfrm>
            <a:off x="7543800" y="533400"/>
            <a:ext cx="1219200" cy="246863"/>
          </a:xfrm>
          <a:prstGeom prst="rect">
            <a:avLst/>
          </a:prstGeom>
          <a:noFill/>
          <a:ln w="9525">
            <a:noFill/>
            <a:miter lim="800000"/>
            <a:headEnd/>
            <a:tailEnd/>
          </a:ln>
        </p:spPr>
        <p:txBody>
          <a:bodyPr lIns="92075" tIns="46038" rIns="92075" bIns="46038">
            <a:spAutoFit/>
          </a:bodyPr>
          <a:lstStyle/>
          <a:p>
            <a:pPr>
              <a:spcBef>
                <a:spcPct val="50000"/>
              </a:spcBef>
            </a:pPr>
            <a:r>
              <a:rPr lang="en-US" sz="1000"/>
              <a:t>  voorbeeld</a:t>
            </a:r>
            <a:endParaRPr lang="nl-NL" sz="1000"/>
          </a:p>
        </p:txBody>
      </p:sp>
      <p:pic>
        <p:nvPicPr>
          <p:cNvPr id="15" name="Picture 28"/>
          <p:cNvPicPr>
            <a:picLocks noChangeAspect="1" noChangeArrowheads="1"/>
          </p:cNvPicPr>
          <p:nvPr/>
        </p:nvPicPr>
        <p:blipFill>
          <a:blip r:embed="rId4" cstate="print"/>
          <a:srcRect/>
          <a:stretch>
            <a:fillRect/>
          </a:stretch>
        </p:blipFill>
        <p:spPr bwMode="auto">
          <a:xfrm>
            <a:off x="2895600" y="0"/>
            <a:ext cx="3473450" cy="1562100"/>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050"/>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2051">
            <a:hlinkClick r:id="" action="ppaction://noaction"/>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2052"/>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Rectangle 2053">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6" name="Text Box 2054"/>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2055"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2056"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2058"/>
          <p:cNvSpPr txBox="1">
            <a:spLocks noChangeArrowheads="1"/>
          </p:cNvSpPr>
          <p:nvPr/>
        </p:nvSpPr>
        <p:spPr bwMode="auto">
          <a:xfrm>
            <a:off x="7467600" y="4038600"/>
            <a:ext cx="16764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0" name="Text Box 2061"/>
          <p:cNvSpPr txBox="1">
            <a:spLocks noChangeArrowheads="1"/>
          </p:cNvSpPr>
          <p:nvPr/>
        </p:nvSpPr>
        <p:spPr bwMode="auto">
          <a:xfrm>
            <a:off x="304800" y="838200"/>
            <a:ext cx="8686800" cy="1581150"/>
          </a:xfrm>
          <a:prstGeom prst="rect">
            <a:avLst/>
          </a:prstGeom>
          <a:noFill/>
          <a:ln w="12700">
            <a:noFill/>
            <a:miter lim="800000"/>
            <a:headEnd type="none" w="sm" len="sm"/>
            <a:tailEnd type="none" w="sm" len="sm"/>
          </a:ln>
        </p:spPr>
        <p:txBody>
          <a:bodyPr>
            <a:spAutoFit/>
          </a:bodyPr>
          <a:lstStyle/>
          <a:p>
            <a:pPr>
              <a:spcBef>
                <a:spcPct val="50000"/>
              </a:spcBef>
            </a:pPr>
            <a:r>
              <a:rPr lang="nl-NL" sz="1300" b="1" i="1" u="sng">
                <a:cs typeface="Arial" pitchFamily="34" charset="0"/>
              </a:rPr>
              <a:t>Voorbeeld: het verhaal</a:t>
            </a:r>
            <a:r>
              <a:rPr lang="en-US" sz="1300" b="1" i="1" u="sng">
                <a:cs typeface="Arial" pitchFamily="34" charset="0"/>
              </a:rPr>
              <a:t>                                                                                                                                                                                     </a:t>
            </a:r>
            <a:r>
              <a:rPr lang="nl-NL" sz="1300">
                <a:cs typeface="Arial" pitchFamily="34" charset="0"/>
              </a:rPr>
              <a:t>Karin en Linda stappen uit de bus. De bus stopt voor de zaal waar de modeshow over</a:t>
            </a:r>
            <a:r>
              <a:rPr lang="en-US" sz="1300">
                <a:cs typeface="Arial" pitchFamily="34" charset="0"/>
              </a:rPr>
              <a:t> </a:t>
            </a:r>
            <a:r>
              <a:rPr lang="nl-NL" sz="1300">
                <a:cs typeface="Arial" pitchFamily="34" charset="0"/>
              </a:rPr>
              <a:t>10 minuten gaat beginnen. Beide geven ze hun kaartje af aan de vrouw bij de deur. Nadat zij hun jas hebben opgehangen lopen ze door naar de zaal. Het is erg druk en Karin en Linda staan helemaal achteraan.</a:t>
            </a:r>
            <a:r>
              <a:rPr lang="en-US" sz="1300">
                <a:cs typeface="Arial" pitchFamily="34" charset="0"/>
              </a:rPr>
              <a:t> </a:t>
            </a:r>
            <a:r>
              <a:rPr lang="nl-NL" sz="1300">
                <a:cs typeface="Arial" pitchFamily="34" charset="0"/>
              </a:rPr>
              <a:t>Gelukkig zijn ze net op tijd want de modeshow gaat beginnen.</a:t>
            </a:r>
            <a:r>
              <a:rPr lang="en-US" sz="1300">
                <a:cs typeface="Arial" pitchFamily="34" charset="0"/>
              </a:rPr>
              <a:t> </a:t>
            </a:r>
            <a:r>
              <a:rPr lang="nl-NL" sz="1300">
                <a:cs typeface="Arial" pitchFamily="34" charset="0"/>
              </a:rPr>
              <a:t>Na een uur is de modeshow afgelopen. Na nog even een drankje te hebben genomen gaan de</a:t>
            </a:r>
            <a:r>
              <a:rPr lang="en-US" sz="1300">
                <a:cs typeface="Arial" pitchFamily="34" charset="0"/>
              </a:rPr>
              <a:t> </a:t>
            </a:r>
            <a:r>
              <a:rPr lang="nl-NL" sz="1300">
                <a:cs typeface="Arial" pitchFamily="34" charset="0"/>
              </a:rPr>
              <a:t> twee weer naar huis met twee tassen vol met nieuwe kleren.</a:t>
            </a:r>
            <a:endParaRPr lang="nl-NL" sz="1300"/>
          </a:p>
          <a:p>
            <a:pPr>
              <a:spcBef>
                <a:spcPct val="50000"/>
              </a:spcBef>
            </a:pPr>
            <a:endParaRPr lang="nl-NL" sz="1300"/>
          </a:p>
        </p:txBody>
      </p:sp>
      <p:pic>
        <p:nvPicPr>
          <p:cNvPr id="11" name="Picture 2064"/>
          <p:cNvPicPr>
            <a:picLocks noChangeAspect="1" noChangeArrowheads="1"/>
          </p:cNvPicPr>
          <p:nvPr/>
        </p:nvPicPr>
        <p:blipFill>
          <a:blip r:embed="rId3" cstate="print"/>
          <a:srcRect/>
          <a:stretch>
            <a:fillRect/>
          </a:stretch>
        </p:blipFill>
        <p:spPr bwMode="auto">
          <a:xfrm>
            <a:off x="2209800" y="2424113"/>
            <a:ext cx="4724400" cy="4433887"/>
          </a:xfrm>
          <a:prstGeom prst="rect">
            <a:avLst/>
          </a:prstGeom>
          <a:noFill/>
          <a:ln w="12700">
            <a:noFill/>
            <a:miter lim="800000"/>
            <a:headEnd type="none" w="sm" len="sm"/>
            <a:tailEnd type="none" w="sm" len="sm"/>
          </a:ln>
        </p:spPr>
      </p:pic>
      <p:pic>
        <p:nvPicPr>
          <p:cNvPr id="12" name="Picture 2065"/>
          <p:cNvPicPr>
            <a:picLocks noChangeAspect="1" noChangeArrowheads="1"/>
          </p:cNvPicPr>
          <p:nvPr/>
        </p:nvPicPr>
        <p:blipFill>
          <a:blip r:embed="rId4" cstate="print"/>
          <a:srcRect/>
          <a:stretch>
            <a:fillRect/>
          </a:stretch>
        </p:blipFill>
        <p:spPr bwMode="auto">
          <a:xfrm>
            <a:off x="2743200" y="0"/>
            <a:ext cx="3443288" cy="303213"/>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122</Words>
  <Application>Microsoft Office PowerPoint</Application>
  <PresentationFormat>Diavoorstelling (4:3)</PresentationFormat>
  <Paragraphs>14</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2013-10-04T08:34:50Z</dcterms:created>
  <dcterms:modified xsi:type="dcterms:W3CDTF">2013-10-04T08:35:49Z</dcterms:modified>
</cp:coreProperties>
</file>