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B321-44E8-4E20-9CAC-A0D3B3DF37EF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269C-A38C-4E03-A030-27F4B684AC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B321-44E8-4E20-9CAC-A0D3B3DF37EF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269C-A38C-4E03-A030-27F4B684AC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B321-44E8-4E20-9CAC-A0D3B3DF37EF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269C-A38C-4E03-A030-27F4B684AC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B321-44E8-4E20-9CAC-A0D3B3DF37EF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269C-A38C-4E03-A030-27F4B684AC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B321-44E8-4E20-9CAC-A0D3B3DF37EF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269C-A38C-4E03-A030-27F4B684AC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B321-44E8-4E20-9CAC-A0D3B3DF37EF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269C-A38C-4E03-A030-27F4B684AC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B321-44E8-4E20-9CAC-A0D3B3DF37EF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269C-A38C-4E03-A030-27F4B684AC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B321-44E8-4E20-9CAC-A0D3B3DF37EF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269C-A38C-4E03-A030-27F4B684AC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B321-44E8-4E20-9CAC-A0D3B3DF37EF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269C-A38C-4E03-A030-27F4B684AC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B321-44E8-4E20-9CAC-A0D3B3DF37EF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269C-A38C-4E03-A030-27F4B684AC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B321-44E8-4E20-9CAC-A0D3B3DF37EF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B269C-A38C-4E03-A030-27F4B684AC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2B321-44E8-4E20-9CAC-A0D3B3DF37EF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B269C-A38C-4E03-A030-27F4B684AC6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43400" y="36576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4" name="AutoShape 7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5" name="AutoShape 8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772400" y="1066800"/>
            <a:ext cx="304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pic>
        <p:nvPicPr>
          <p:cNvPr id="7" name="Picture 25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52400"/>
            <a:ext cx="4921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8077200" y="53340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>
                <a:solidFill>
                  <a:srgbClr val="FFFFFF"/>
                </a:solidFill>
              </a:rPr>
              <a:t>  </a:t>
            </a:r>
            <a:r>
              <a:rPr lang="en-US" sz="1000">
                <a:solidFill>
                  <a:srgbClr val="FFFFFF"/>
                </a:solidFill>
              </a:rPr>
              <a:t>       terug</a:t>
            </a:r>
            <a:endParaRPr lang="nl-NL" sz="1000">
              <a:solidFill>
                <a:srgbClr val="FFFFFF"/>
              </a:solidFill>
            </a:endParaRPr>
          </a:p>
        </p:txBody>
      </p:sp>
      <p:pic>
        <p:nvPicPr>
          <p:cNvPr id="9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0"/>
            <a:ext cx="3473450" cy="1550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28600" y="1752600"/>
            <a:ext cx="8763000" cy="5091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>
                <a:cs typeface="Arial" pitchFamily="34" charset="0"/>
              </a:rPr>
              <a:t>Ben je naar het theater geweest? Dan is het leuk om zelf ook eens te gaan acteren!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 u="sng">
                <a:cs typeface="Arial" pitchFamily="34" charset="0"/>
              </a:rPr>
              <a:t>Wat heb je nodig?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Een hoop lef.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 u="sng">
                <a:cs typeface="Arial" pitchFamily="34" charset="0"/>
              </a:rPr>
              <a:t>Wat ga je doen?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Je gaat voor de klas een scène spelen uit het theaterstuk dat je hebt gezien. 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Dit mag je met maximaal 4 personen doen. Let er wel op dat iedereen dezelfde 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voorstelling moet hebben gezien!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 u="sng">
                <a:cs typeface="Arial" pitchFamily="34" charset="0"/>
              </a:rPr>
              <a:t>Hoe ga je te werk?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/>
              <a:t>Kies samen een scène uit. Schrijf de scène uit op papier en maak er een rolverdeling bij. </a:t>
            </a:r>
            <a:r>
              <a:rPr lang="en-US" sz="1400"/>
              <a:t/>
            </a:r>
            <a:br>
              <a:rPr lang="en-US" sz="1400"/>
            </a:br>
            <a:r>
              <a:rPr lang="nl-NL" sz="1400"/>
              <a:t>Wie gaat wat zeggen? Schrijf dat ook op!</a:t>
            </a:r>
            <a:r>
              <a:rPr lang="en-US" sz="1400"/>
              <a:t> </a:t>
            </a:r>
            <a:r>
              <a:rPr lang="nl-NL" sz="1400">
                <a:cs typeface="Arial" pitchFamily="34" charset="0"/>
              </a:rPr>
              <a:t>Als je de rollen hebt verdeeld ga je de scène goed oefenen.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Lees gezamenlijk de tekst hardop door (ieder zijn eigen tekst).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Later ga je de tekst uit je hoofd leren.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Je oefent  gezamenlijk een aantal keer (totdat het lekker loopt).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Spreek af wie wat mee gaat nemen (attributen).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Kies nog wat decorstukken en je bent klaar voor de opvoering.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 u="sng">
                <a:cs typeface="Arial" pitchFamily="34" charset="0"/>
              </a:rPr>
              <a:t>Een aantal tips voor de voordracht: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 Pak het serieus aan</a:t>
            </a:r>
            <a:r>
              <a:rPr lang="en-US" sz="1400">
                <a:cs typeface="Arial" pitchFamily="34" charset="0"/>
              </a:rPr>
              <a:t>!</a:t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 Leef je helemaal in want het moet net echt lijken</a:t>
            </a:r>
            <a:r>
              <a:rPr lang="en-US" sz="1400">
                <a:cs typeface="Arial" pitchFamily="34" charset="0"/>
              </a:rPr>
              <a:t> (concen</a:t>
            </a:r>
            <a:r>
              <a:rPr lang="nl-NL" sz="1400">
                <a:cs typeface="Arial" pitchFamily="34" charset="0"/>
              </a:rPr>
              <a:t>tratie is belangrijk).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 Als je even niets hoeft te zeggen ga je toch</a:t>
            </a:r>
            <a:r>
              <a:rPr lang="en-US" sz="1400">
                <a:cs typeface="Arial" pitchFamily="34" charset="0"/>
              </a:rPr>
              <a:t> door </a:t>
            </a:r>
            <a:r>
              <a:rPr lang="nl-NL" sz="1400">
                <a:cs typeface="Arial" pitchFamily="34" charset="0"/>
              </a:rPr>
              <a:t>met acteren!</a:t>
            </a:r>
            <a:r>
              <a:rPr lang="nl-NL" sz="1400"/>
              <a:t>-       </a:t>
            </a:r>
            <a:r>
              <a:rPr lang="en-US" sz="1400">
                <a:latin typeface="Times New Roman" pitchFamily="18" charset="0"/>
              </a:rPr>
              <a:t/>
            </a:r>
            <a:br>
              <a:rPr lang="en-US" sz="1400">
                <a:latin typeface="Times New Roman" pitchFamily="18" charset="0"/>
              </a:rPr>
            </a:br>
            <a:r>
              <a:rPr lang="en-US" sz="1400">
                <a:latin typeface="Times New Roman" pitchFamily="18" charset="0"/>
              </a:rPr>
              <a:t>- </a:t>
            </a:r>
            <a:r>
              <a:rPr lang="nl-NL" sz="1400">
                <a:cs typeface="Arial" pitchFamily="34" charset="0"/>
              </a:rPr>
              <a:t>Leer de tekst uit je hoofd (spieken mag).</a:t>
            </a:r>
            <a:endParaRPr lang="nl-NL" sz="1400"/>
          </a:p>
          <a:p>
            <a:pPr>
              <a:spcBef>
                <a:spcPct val="50000"/>
              </a:spcBef>
            </a:pPr>
            <a:endParaRPr lang="nl-NL" sz="1400"/>
          </a:p>
        </p:txBody>
      </p:sp>
      <p:pic>
        <p:nvPicPr>
          <p:cNvPr id="11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133600"/>
            <a:ext cx="2286000" cy="1798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2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5102225"/>
            <a:ext cx="2341563" cy="1755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28600" y="533400"/>
            <a:ext cx="8382000" cy="3171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300">
                <a:cs typeface="Arial" pitchFamily="34" charset="0"/>
              </a:rPr>
              <a:t>Als je de rollen hebt verdeeld ga je het</a:t>
            </a:r>
            <a:r>
              <a:rPr lang="en-US" sz="1300">
                <a:cs typeface="Arial" pitchFamily="34" charset="0"/>
              </a:rPr>
              <a:t> </a:t>
            </a:r>
            <a:r>
              <a:rPr lang="nl-NL" sz="1300">
                <a:cs typeface="Arial" pitchFamily="34" charset="0"/>
              </a:rPr>
              <a:t>script, dat je hebt gekozen, goed do</a:t>
            </a:r>
            <a:r>
              <a:rPr lang="en-US" sz="1300">
                <a:cs typeface="Arial" pitchFamily="34" charset="0"/>
              </a:rPr>
              <a:t>o</a:t>
            </a:r>
            <a:r>
              <a:rPr lang="nl-NL" sz="1300">
                <a:cs typeface="Arial" pitchFamily="34" charset="0"/>
              </a:rPr>
              <a:t>r</a:t>
            </a:r>
            <a:r>
              <a:rPr lang="en-US" sz="1300">
                <a:cs typeface="Arial" pitchFamily="34" charset="0"/>
              </a:rPr>
              <a:t> </a:t>
            </a:r>
            <a:r>
              <a:rPr lang="nl-NL" sz="1300">
                <a:cs typeface="Arial" pitchFamily="34" charset="0"/>
              </a:rPr>
              <a:t>lezen.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</a:t>
            </a:r>
            <a:r>
              <a:rPr lang="nl-NL" sz="1300">
                <a:cs typeface="Arial" pitchFamily="34" charset="0"/>
              </a:rPr>
              <a:t>Het verhaal speelt zich af op kantoor.</a:t>
            </a:r>
            <a:endParaRPr lang="nl-NL" sz="1300"/>
          </a:p>
          <a:p>
            <a:pPr>
              <a:spcBef>
                <a:spcPct val="50000"/>
              </a:spcBef>
            </a:pPr>
            <a:r>
              <a:rPr lang="nl-NL" sz="1300">
                <a:cs typeface="Arial" pitchFamily="34" charset="0"/>
              </a:rPr>
              <a:t> </a:t>
            </a:r>
            <a:endParaRPr lang="nl-NL" sz="1300"/>
          </a:p>
          <a:p>
            <a:pPr>
              <a:spcBef>
                <a:spcPct val="50000"/>
              </a:spcBef>
            </a:pPr>
            <a:r>
              <a:rPr lang="nl-NL" sz="1300">
                <a:cs typeface="Arial" pitchFamily="34" charset="0"/>
              </a:rPr>
              <a:t>Lees gezamenlijk de tekst hardop door</a:t>
            </a:r>
            <a:r>
              <a:rPr lang="en-US" sz="1300">
                <a:cs typeface="Arial" pitchFamily="34" charset="0"/>
              </a:rPr>
              <a:t> </a:t>
            </a:r>
            <a:r>
              <a:rPr lang="nl-NL" sz="1300">
                <a:cs typeface="Arial" pitchFamily="34" charset="0"/>
              </a:rPr>
              <a:t>(ieder zijn eigen tekst).</a:t>
            </a:r>
            <a:r>
              <a:rPr lang="en-US" sz="1300">
                <a:cs typeface="Arial" pitchFamily="34" charset="0"/>
              </a:rPr>
              <a:t> </a:t>
            </a:r>
            <a:r>
              <a:rPr lang="nl-NL" sz="1300">
                <a:cs typeface="Arial" pitchFamily="34" charset="0"/>
              </a:rPr>
              <a:t>Later ga je de tekst uit je hoofd leren.</a:t>
            </a:r>
            <a:r>
              <a:rPr lang="en-US" sz="1300">
                <a:cs typeface="Arial" pitchFamily="34" charset="0"/>
              </a:rPr>
              <a:t>                                          </a:t>
            </a:r>
            <a:r>
              <a:rPr lang="nl-NL" sz="1300">
                <a:cs typeface="Arial" pitchFamily="34" charset="0"/>
              </a:rPr>
              <a:t>Je oefent gezamenlijk een aantal keer</a:t>
            </a:r>
            <a:r>
              <a:rPr lang="en-US" sz="1300">
                <a:cs typeface="Arial" pitchFamily="34" charset="0"/>
              </a:rPr>
              <a:t> </a:t>
            </a:r>
            <a:r>
              <a:rPr lang="nl-NL" sz="1300">
                <a:cs typeface="Arial" pitchFamily="34" charset="0"/>
              </a:rPr>
              <a:t>(net zo lang  totdat het lekker loopt).</a:t>
            </a:r>
            <a:r>
              <a:rPr lang="en-US" sz="1300">
                <a:cs typeface="Arial" pitchFamily="34" charset="0"/>
              </a:rPr>
              <a:t>                                                                         </a:t>
            </a:r>
            <a:r>
              <a:rPr lang="nl-NL" sz="1300">
                <a:cs typeface="Arial" pitchFamily="34" charset="0"/>
              </a:rPr>
              <a:t>Spreek af wie wat mee gaat nemen (attributen).</a:t>
            </a:r>
            <a:endParaRPr lang="nl-NL" sz="1300"/>
          </a:p>
          <a:p>
            <a:pPr>
              <a:spcBef>
                <a:spcPct val="50000"/>
              </a:spcBef>
            </a:pPr>
            <a:r>
              <a:rPr lang="nl-NL" sz="1300">
                <a:cs typeface="Arial" pitchFamily="34" charset="0"/>
              </a:rPr>
              <a:t> </a:t>
            </a:r>
            <a:endParaRPr lang="nl-NL" sz="1300"/>
          </a:p>
          <a:p>
            <a:pPr>
              <a:spcBef>
                <a:spcPct val="50000"/>
              </a:spcBef>
            </a:pPr>
            <a:r>
              <a:rPr lang="nl-NL" sz="1300" b="1" u="sng">
                <a:cs typeface="Arial" pitchFamily="34" charset="0"/>
              </a:rPr>
              <a:t>Een aantal tips voor de voordracht:</a:t>
            </a:r>
            <a:r>
              <a:rPr lang="en-US" sz="1300" b="1" u="sng">
                <a:cs typeface="Arial" pitchFamily="34" charset="0"/>
              </a:rPr>
              <a:t>                                                                                                                                  </a:t>
            </a:r>
            <a:r>
              <a:rPr lang="nl-NL" sz="1300">
                <a:cs typeface="Arial" pitchFamily="34" charset="0"/>
              </a:rPr>
              <a:t>- Pak het serieus aan !!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                                                                               </a:t>
            </a:r>
            <a:r>
              <a:rPr lang="nl-NL" sz="1300">
                <a:cs typeface="Arial" pitchFamily="34" charset="0"/>
              </a:rPr>
              <a:t>- Leef je helemaal in want het moet net echt lijken (Concentratie is belangrijk).</a:t>
            </a:r>
            <a:r>
              <a:rPr lang="en-US" sz="1300">
                <a:cs typeface="Arial" pitchFamily="34" charset="0"/>
              </a:rPr>
              <a:t>                                                                            </a:t>
            </a:r>
            <a:r>
              <a:rPr lang="nl-NL" sz="1300">
                <a:cs typeface="Arial" pitchFamily="34" charset="0"/>
              </a:rPr>
              <a:t>- Als je even niets hoeft te zeggen ga je toch door met acteren!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                      </a:t>
            </a:r>
            <a:r>
              <a:rPr lang="nl-NL" sz="1300">
                <a:cs typeface="Arial" pitchFamily="34" charset="0"/>
              </a:rPr>
              <a:t>- Leer de tekst uit je hoofd (spieken mag).</a:t>
            </a:r>
            <a:endParaRPr lang="nl-NL" sz="1300"/>
          </a:p>
          <a:p>
            <a:pPr>
              <a:spcBef>
                <a:spcPct val="50000"/>
              </a:spcBef>
            </a:pPr>
            <a:endParaRPr lang="nl-NL" sz="1300"/>
          </a:p>
        </p:txBody>
      </p:sp>
      <p:pic>
        <p:nvPicPr>
          <p:cNvPr id="5" name="Picture 3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1038" y="223838"/>
            <a:ext cx="492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077200" y="6096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terug</a:t>
            </a:r>
            <a:endParaRPr lang="nl-NL" sz="100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8" name="AutoShape 7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9" name="AutoShape 8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467600" y="4038600"/>
            <a:ext cx="16764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6488" y="2209800"/>
            <a:ext cx="2820987" cy="3886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-381000" y="6477000"/>
            <a:ext cx="9829800" cy="381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spcBef>
                <a:spcPct val="0"/>
              </a:spcBef>
            </a:pPr>
            <a:r>
              <a:rPr lang="nl-NL" sz="2000"/>
              <a:t>Acteren voor de klas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</Words>
  <Application>Microsoft Office PowerPoint</Application>
  <PresentationFormat>Diavoorstelling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Dia 1</vt:lpstr>
      <vt:lpstr>Dia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Eigenaar</dc:creator>
  <cp:lastModifiedBy>Eigenaar</cp:lastModifiedBy>
  <cp:revision>1</cp:revision>
  <dcterms:created xsi:type="dcterms:W3CDTF">2013-10-04T08:22:08Z</dcterms:created>
  <dcterms:modified xsi:type="dcterms:W3CDTF">2013-10-04T08:23:55Z</dcterms:modified>
</cp:coreProperties>
</file>