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9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492F0-888A-4718-A961-FC632624CE3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9BFF3-7A49-42FF-8B20-2806DAD9E95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28600"/>
            <a:ext cx="10287000" cy="70739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>
                <a:solidFill>
                  <a:srgbClr val="FFFFFF"/>
                </a:solidFill>
              </a:rPr>
              <a:t>  </a:t>
            </a:r>
            <a:r>
              <a:rPr lang="en-US" sz="1000">
                <a:solidFill>
                  <a:srgbClr val="FFFFFF"/>
                </a:solidFill>
              </a:rPr>
              <a:t>       </a:t>
            </a:r>
            <a:r>
              <a:rPr lang="en-US" sz="1000">
                <a:solidFill>
                  <a:schemeClr val="bg1"/>
                </a:solidFill>
              </a:rPr>
              <a:t>terug</a:t>
            </a: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4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5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chemeClr val="bg1"/>
                </a:solidFill>
              </a:rPr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152400" y="1219200"/>
            <a:ext cx="88392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0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0"/>
            <a:ext cx="4264025" cy="868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1" name="Text Box 23"/>
          <p:cNvSpPr txBox="1">
            <a:spLocks noChangeArrowheads="1"/>
          </p:cNvSpPr>
          <p:nvPr/>
        </p:nvSpPr>
        <p:spPr bwMode="auto">
          <a:xfrm>
            <a:off x="152400" y="914400"/>
            <a:ext cx="4800600" cy="4772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Tekenmaterialen zoals: verf/ potloden/ wasco of stiften,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 A3-papier, tijdschriften.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/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Ontwerp een poster voor een muziekvoorstelling of 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popconcert. Dit doe je op A3-formaat.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 b="1">
                <a:solidFill>
                  <a:srgbClr val="FFFFFF"/>
                </a:solidFill>
                <a:cs typeface="Arial" pitchFamily="34" charset="0"/>
              </a:rPr>
              <a:t>Op deze poster komt een aankondiging te staan </a:t>
            </a:r>
            <a:br>
              <a:rPr lang="nl-NL" sz="1400" b="1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 b="1">
                <a:solidFill>
                  <a:srgbClr val="FFFFFF"/>
                </a:solidFill>
                <a:cs typeface="Arial" pitchFamily="34" charset="0"/>
              </a:rPr>
              <a:t>voor de voorstelling.</a:t>
            </a:r>
            <a:br>
              <a:rPr lang="nl-NL" sz="1400" b="1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Het onderwerp van deze muziekvoorstelling mag je 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zelf kiezen.  Denk bij het ontwerp eraan, dat het 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gebruikt moet worden als reclame voor de voorstelling. 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Dus: laat duidelijk zien, dat het om een 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muziekvoorstelling of popconcert gaat en waar en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wanneer de voorstelling is. Laat door kleur en vorm 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de sfeer van de voorstelling zien.</a:t>
            </a:r>
            <a:r>
              <a:rPr lang="nl-NL" sz="1400" b="1">
                <a:solidFill>
                  <a:srgbClr val="FFFFFF"/>
                </a:solidFill>
                <a:cs typeface="Arial" pitchFamily="34" charset="0"/>
              </a:rPr>
              <a:t>                                                                             </a:t>
            </a:r>
            <a:endParaRPr lang="nl-NL" sz="14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nl-NL" sz="1400" b="1">
                <a:solidFill>
                  <a:srgbClr val="FFFFFF"/>
                </a:solidFill>
                <a:cs typeface="Arial" pitchFamily="34" charset="0"/>
              </a:rPr>
              <a:t> </a:t>
            </a:r>
            <a:endParaRPr lang="nl-NL" sz="14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nl-NL" sz="1400" b="1">
                <a:solidFill>
                  <a:schemeClr val="bg1"/>
                </a:solidFill>
                <a:cs typeface="Arial" pitchFamily="34" charset="0"/>
              </a:rPr>
              <a:t>                                                                    </a:t>
            </a:r>
            <a:endParaRPr lang="nl-NL" sz="14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nl-NL" sz="1400" b="1">
                <a:solidFill>
                  <a:srgbClr val="FFFFFF"/>
                </a:solidFill>
                <a:cs typeface="Arial" pitchFamily="34" charset="0"/>
              </a:rPr>
              <a:t> </a:t>
            </a:r>
            <a:endParaRPr lang="nl-NL" sz="14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nl-NL" sz="1400" b="1">
                <a:solidFill>
                  <a:srgbClr val="FFFFFF"/>
                </a:solidFill>
                <a:cs typeface="Arial" pitchFamily="34" charset="0"/>
              </a:rPr>
              <a:t>                                                                  </a:t>
            </a:r>
            <a:endParaRPr lang="nl-NL" sz="1400">
              <a:solidFill>
                <a:srgbClr val="FFFFFF"/>
              </a:solidFill>
            </a:endParaRPr>
          </a:p>
        </p:txBody>
      </p:sp>
      <p:sp>
        <p:nvSpPr>
          <p:cNvPr id="22" name="Text Box 24"/>
          <p:cNvSpPr txBox="1">
            <a:spLocks noChangeArrowheads="1"/>
          </p:cNvSpPr>
          <p:nvPr/>
        </p:nvSpPr>
        <p:spPr bwMode="auto">
          <a:xfrm>
            <a:off x="4800600" y="1295400"/>
            <a:ext cx="5181600" cy="3330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solidFill>
                  <a:schemeClr val="bg1"/>
                </a:solidFill>
                <a:cs typeface="Arial" pitchFamily="34" charset="0"/>
              </a:rPr>
              <a:t>Hoe ga je te werk?</a:t>
            </a:r>
            <a:br>
              <a:rPr lang="nl-NL" sz="1400" b="1" u="sng">
                <a:solidFill>
                  <a:schemeClr val="bg1"/>
                </a:solidFill>
                <a:cs typeface="Arial" pitchFamily="34" charset="0"/>
              </a:rPr>
            </a:br>
            <a:r>
              <a:rPr lang="nl-NL" sz="1400" b="1">
                <a:solidFill>
                  <a:schemeClr val="bg1"/>
                </a:solidFill>
                <a:cs typeface="Arial" pitchFamily="34" charset="0"/>
              </a:rPr>
              <a:t>- Kies eerst een onderwerp.</a:t>
            </a:r>
            <a:br>
              <a:rPr lang="nl-NL" sz="1400" b="1">
                <a:solidFill>
                  <a:schemeClr val="bg1"/>
                </a:solidFill>
                <a:cs typeface="Arial" pitchFamily="34" charset="0"/>
              </a:rPr>
            </a:br>
            <a:r>
              <a:rPr lang="nl-NL" sz="1400" b="1">
                <a:solidFill>
                  <a:schemeClr val="bg1"/>
                </a:solidFill>
                <a:cs typeface="Arial" pitchFamily="34" charset="0"/>
              </a:rPr>
              <a:t>- Bedenk hoe je de poster wilt maken.</a:t>
            </a:r>
            <a:br>
              <a:rPr lang="nl-NL" sz="1400" b="1">
                <a:solidFill>
                  <a:schemeClr val="bg1"/>
                </a:solidFill>
                <a:cs typeface="Arial" pitchFamily="34" charset="0"/>
              </a:rPr>
            </a:br>
            <a:r>
              <a:rPr lang="nl-NL" sz="1400" b="1">
                <a:solidFill>
                  <a:schemeClr val="bg1"/>
                </a:solidFill>
                <a:cs typeface="Arial" pitchFamily="34" charset="0"/>
              </a:rPr>
              <a:t>   Tekenen, plaatjes, tekst op computer?</a:t>
            </a:r>
            <a:br>
              <a:rPr lang="nl-NL" sz="1400" b="1">
                <a:solidFill>
                  <a:schemeClr val="bg1"/>
                </a:solidFill>
                <a:cs typeface="Arial" pitchFamily="34" charset="0"/>
              </a:rPr>
            </a:br>
            <a:r>
              <a:rPr lang="nl-NL" sz="1400" b="1">
                <a:solidFill>
                  <a:schemeClr val="bg1"/>
                </a:solidFill>
                <a:cs typeface="Arial" pitchFamily="34" charset="0"/>
              </a:rPr>
              <a:t>- Maak een schets van de tekening die op </a:t>
            </a:r>
            <a:br>
              <a:rPr lang="nl-NL" sz="1400" b="1">
                <a:solidFill>
                  <a:schemeClr val="bg1"/>
                </a:solidFill>
                <a:cs typeface="Arial" pitchFamily="34" charset="0"/>
              </a:rPr>
            </a:br>
            <a:r>
              <a:rPr lang="nl-NL" sz="1400" b="1">
                <a:solidFill>
                  <a:schemeClr val="bg1"/>
                </a:solidFill>
                <a:cs typeface="Arial" pitchFamily="34" charset="0"/>
              </a:rPr>
              <a:t>  de poster komt of zoek geschikte plaatjes.                                                                  - Bedenk een goede lay-out (z.o.z.).                                                               - Maak een schets van de indeling van de poster.                                                                  - Kijk wat je het beste vindt.                                                                    </a:t>
            </a:r>
            <a:br>
              <a:rPr lang="nl-NL" sz="1400" b="1">
                <a:solidFill>
                  <a:schemeClr val="bg1"/>
                </a:solidFill>
                <a:cs typeface="Arial" pitchFamily="34" charset="0"/>
              </a:rPr>
            </a:br>
            <a:r>
              <a:rPr lang="nl-NL" sz="1400" b="1">
                <a:solidFill>
                  <a:schemeClr val="bg1"/>
                </a:solidFill>
                <a:cs typeface="Arial" pitchFamily="34" charset="0"/>
              </a:rPr>
              <a:t>  Waar komt de afbeelding en de tekst?                                                                    </a:t>
            </a:r>
            <a:br>
              <a:rPr lang="nl-NL" sz="1400" b="1">
                <a:solidFill>
                  <a:schemeClr val="bg1"/>
                </a:solidFill>
                <a:cs typeface="Arial" pitchFamily="34" charset="0"/>
              </a:rPr>
            </a:br>
            <a:r>
              <a:rPr lang="nl-NL" sz="1400" b="1">
                <a:solidFill>
                  <a:schemeClr val="bg1"/>
                </a:solidFill>
                <a:cs typeface="Arial" pitchFamily="34" charset="0"/>
              </a:rPr>
              <a:t>  Bij het maken van je keuze moet je er vooral </a:t>
            </a:r>
            <a:br>
              <a:rPr lang="nl-NL" sz="1400" b="1">
                <a:solidFill>
                  <a:schemeClr val="bg1"/>
                </a:solidFill>
                <a:cs typeface="Arial" pitchFamily="34" charset="0"/>
              </a:rPr>
            </a:br>
            <a:r>
              <a:rPr lang="nl-NL" sz="1400" b="1">
                <a:solidFill>
                  <a:schemeClr val="bg1"/>
                </a:solidFill>
                <a:cs typeface="Arial" pitchFamily="34" charset="0"/>
              </a:rPr>
              <a:t>  op letten dat de poster rust uitstraalt.</a:t>
            </a:r>
            <a:endParaRPr lang="nl-NL" sz="14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endParaRPr lang="nl-NL" sz="14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endParaRPr lang="nl-NL">
              <a:solidFill>
                <a:srgbClr val="FFFFFF"/>
              </a:solidFill>
            </a:endParaRPr>
          </a:p>
        </p:txBody>
      </p:sp>
      <p:sp>
        <p:nvSpPr>
          <p:cNvPr id="23" name="Text Box 25"/>
          <p:cNvSpPr txBox="1">
            <a:spLocks noChangeArrowheads="1"/>
          </p:cNvSpPr>
          <p:nvPr/>
        </p:nvSpPr>
        <p:spPr bwMode="auto">
          <a:xfrm>
            <a:off x="0" y="5410200"/>
            <a:ext cx="9677400" cy="1889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nl-NL" sz="1400" b="1" u="sng">
                <a:solidFill>
                  <a:srgbClr val="FFFFFF"/>
                </a:solidFill>
                <a:cs typeface="Arial" pitchFamily="34" charset="0"/>
              </a:rPr>
              <a:t>De Lay-out</a:t>
            </a:r>
            <a:br>
              <a:rPr lang="nl-NL" sz="1400" b="1" u="sng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 b="1">
                <a:solidFill>
                  <a:srgbClr val="FFFFFF"/>
                </a:solidFill>
                <a:cs typeface="Arial" pitchFamily="34" charset="0"/>
              </a:rPr>
              <a:t>    </a:t>
            </a: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Een lay-out is een ordening van tekst en afbeeldingen. Een lay-out is dus een soort compositie. Van compositie 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    spreken we in algemene zin, over een lay-out hebben we het, wanneer het gaat over iets, waar tekst in voorkomt. 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    Wanneer je een lay-out gaat opzetten, begin je altijd eerst met de grote lijnen. Je maakt eerst een ruwe schets. </a:t>
            </a:r>
            <a:br>
              <a:rPr lang="nl-NL" sz="1400">
                <a:solidFill>
                  <a:srgbClr val="FFFFFF"/>
                </a:solidFill>
                <a:cs typeface="Arial" pitchFamily="34" charset="0"/>
              </a:rPr>
            </a:br>
            <a:r>
              <a:rPr lang="nl-NL" sz="1400">
                <a:solidFill>
                  <a:srgbClr val="FFFFFF"/>
                </a:solidFill>
                <a:cs typeface="Arial" pitchFamily="34" charset="0"/>
              </a:rPr>
              <a:t>    Later vul je pas de details in.</a:t>
            </a:r>
            <a:endParaRPr lang="nl-NL" sz="140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>
              <a:spcBef>
                <a:spcPct val="50000"/>
              </a:spcBef>
            </a:pPr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102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102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102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1030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1031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1032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1033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34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035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36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037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038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03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10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0"/>
            <a:ext cx="3960813" cy="868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1041"/>
          <p:cNvSpPr txBox="1">
            <a:spLocks noChangeArrowheads="1"/>
          </p:cNvSpPr>
          <p:nvPr/>
        </p:nvSpPr>
        <p:spPr bwMode="auto">
          <a:xfrm>
            <a:off x="304800" y="1905000"/>
            <a:ext cx="3581400" cy="36471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Kenmerken van een goede poster:</a:t>
            </a:r>
            <a:br>
              <a:rPr lang="nl-NL" sz="1400" b="1" u="sng">
                <a:cs typeface="Arial" pitchFamily="34" charset="0"/>
              </a:rPr>
            </a:br>
            <a:r>
              <a:rPr lang="nl-NL" sz="1400"/>
              <a:t>   -</a:t>
            </a:r>
            <a:r>
              <a:rPr lang="nl-NL" sz="1400">
                <a:cs typeface="Arial" pitchFamily="34" charset="0"/>
              </a:rPr>
              <a:t>duidelijk waarover het gaat;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</a:t>
            </a:r>
            <a:r>
              <a:rPr lang="nl-NL" sz="1400"/>
              <a:t>-</a:t>
            </a:r>
            <a:r>
              <a:rPr lang="nl-NL" sz="1400">
                <a:cs typeface="Arial" pitchFamily="34" charset="0"/>
              </a:rPr>
              <a:t>eenvoudige/ duidelijke voorstelling;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</a:t>
            </a:r>
            <a:r>
              <a:rPr lang="nl-NL" sz="1400"/>
              <a:t>-</a:t>
            </a:r>
            <a:r>
              <a:rPr lang="nl-NL" sz="1400">
                <a:cs typeface="Arial" pitchFamily="34" charset="0"/>
              </a:rPr>
              <a:t>gebruik van grote kleurvlakken;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</a:t>
            </a:r>
            <a:r>
              <a:rPr lang="nl-NL" sz="1400"/>
              <a:t>-</a:t>
            </a:r>
            <a:r>
              <a:rPr lang="nl-NL" sz="1400">
                <a:cs typeface="Arial" pitchFamily="34" charset="0"/>
              </a:rPr>
              <a:t>grote duidelijke tekst;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</a:t>
            </a:r>
            <a:r>
              <a:rPr lang="nl-NL" sz="1400"/>
              <a:t>-</a:t>
            </a:r>
            <a:r>
              <a:rPr lang="nl-NL" sz="1400">
                <a:cs typeface="Arial" pitchFamily="34" charset="0"/>
              </a:rPr>
              <a:t>makkelijk leesbare woorden.</a:t>
            </a:r>
            <a:br>
              <a:rPr lang="nl-NL" sz="1400">
                <a:cs typeface="Arial" pitchFamily="34" charset="0"/>
              </a:rPr>
            </a:b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Het volgende kan erop staan:</a:t>
            </a:r>
            <a:br>
              <a:rPr lang="nl-NL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Wat is er te doen?</a:t>
            </a:r>
            <a:br>
              <a:rPr lang="nl-NL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Wanneer is het?</a:t>
            </a:r>
            <a:r>
              <a:rPr lang="nl-NL" sz="1400">
                <a:cs typeface="Arial" pitchFamily="34" charset="0"/>
              </a:rPr>
              <a:t> (datum)</a:t>
            </a:r>
            <a:br>
              <a:rPr lang="nl-NL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Waar is het? </a:t>
            </a:r>
            <a:r>
              <a:rPr lang="nl-NL" sz="1400">
                <a:cs typeface="Arial" pitchFamily="34" charset="0"/>
              </a:rPr>
              <a:t>(adres)</a:t>
            </a:r>
            <a:br>
              <a:rPr lang="nl-NL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Hoe laat is het?</a:t>
            </a:r>
            <a:br>
              <a:rPr lang="nl-NL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Eventueel tel. / internet site ?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8" name="Picture 104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1042988"/>
            <a:ext cx="3990975" cy="58150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Diavoorstelling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2013-10-04T13:59:09Z</dcterms:created>
  <dcterms:modified xsi:type="dcterms:W3CDTF">2013-10-04T13:59:58Z</dcterms:modified>
</cp:coreProperties>
</file>