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A953A-9D68-45E3-96AF-EAB271F3C62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1977-B022-4769-A161-547CEB0BB64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102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102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1029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1030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1031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1032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1033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34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036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4" name="Rectangle 1037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AutoShape 10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6" name="Rectangle 103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7" name="Rectangle 1040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8" name="Rectangle 1041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042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043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1" name="Picture 1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4311650" cy="877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2" name="Picture 10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0138" y="5443538"/>
            <a:ext cx="4233862" cy="1414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3" name="Text Box 1046"/>
          <p:cNvSpPr txBox="1">
            <a:spLocks noChangeArrowheads="1"/>
          </p:cNvSpPr>
          <p:nvPr/>
        </p:nvSpPr>
        <p:spPr bwMode="auto">
          <a:xfrm>
            <a:off x="152400" y="990600"/>
            <a:ext cx="8686800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Papier, pen/ potlood, tijdschriften en een computer.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i="1">
                <a:cs typeface="Arial" pitchFamily="34" charset="0"/>
              </a:rPr>
              <a:t>Stel je voor:</a:t>
            </a:r>
            <a:r>
              <a:rPr lang="en-US" sz="1400" i="1">
                <a:cs typeface="Arial" pitchFamily="34" charset="0"/>
              </a:rPr>
              <a:t/>
            </a:r>
            <a:br>
              <a:rPr lang="en-US" sz="1400" i="1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Recht voor jouw huis wordt een kunstwerk geplaatst. Het is nog niet bekend wat voor een kunstwerk maar dat er één komt is zeker.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Jij wordt als bewoner gevraagd om je met het kunstwerk bezig te gaan houden. Jij mag uiteindelijk bepalen wat er komt te staan.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Je besluit (alleen of samen met iemand anders) een prijsvraag uit te gaan schrijven. 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 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moet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Schrijf een prijsvraag uit. Deze prijsvraag komt in een folder te staan.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Het volgende moet in de folder staan: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1) Inleidend verhaal.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2) Waar het kunstwerk aan moet voldoen(thema, stijl, grootte, materiaal enz).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3) Waar het kunstwerk komt te staan (ook </a:t>
            </a:r>
            <a:r>
              <a:rPr lang="nl-NL" sz="1400" b="1">
                <a:cs typeface="Arial" pitchFamily="34" charset="0"/>
              </a:rPr>
              <a:t>plattegrond</a:t>
            </a:r>
            <a:r>
              <a:rPr lang="nl-NL" sz="1400">
                <a:cs typeface="Arial" pitchFamily="34" charset="0"/>
              </a:rPr>
              <a:t> toevoegen).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4) Wanneer het kunstwerk geplaatst moet worden.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5) Wanneer het ontwerp ingeleverd  moet zijn.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6) Vraag  naar een globale begroting (wat gaat het kosten?).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Als je samenwerkt met iemand moet je eerst de taken gaan verdelen.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Wie gaat de plattegrond maken?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Wie gaat het inleidend verhaal schrijven?  enz.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24" name="Picture 104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971800"/>
            <a:ext cx="1943100" cy="2312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4252913" cy="868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04800" y="1295400"/>
            <a:ext cx="7924800" cy="127727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ziet een folder eruit?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Een folder is een opgevouwen blad (vaak 1 A4-tje).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De gro</a:t>
            </a:r>
            <a:r>
              <a:rPr lang="en-US" sz="1400">
                <a:cs typeface="Arial" pitchFamily="34" charset="0"/>
              </a:rPr>
              <a:t>ot</a:t>
            </a:r>
            <a:r>
              <a:rPr lang="nl-NL" sz="1400">
                <a:cs typeface="Arial" pitchFamily="34" charset="0"/>
              </a:rPr>
              <a:t>te van de folder en het aantal omgevouwen bladzijde</a:t>
            </a:r>
            <a:r>
              <a:rPr lang="en-US" sz="1400">
                <a:cs typeface="Arial" pitchFamily="34" charset="0"/>
              </a:rPr>
              <a:t> zijn</a:t>
            </a:r>
            <a:r>
              <a:rPr lang="nl-NL" sz="1400">
                <a:cs typeface="Arial" pitchFamily="34" charset="0"/>
              </a:rPr>
              <a:t> afhankelijk van de hoeveelheid tekst en plaatjes.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Je ziet hier een aantal voorbeelden: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Kies voor je folder 1 model uit.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819400"/>
            <a:ext cx="2703513" cy="1887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9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5257800"/>
            <a:ext cx="4243388" cy="1395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0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2819400"/>
            <a:ext cx="1943100" cy="2362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1" name="Picture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4800600"/>
            <a:ext cx="3048000" cy="1852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Diavoorstelling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2013-10-04T13:48:44Z</dcterms:created>
  <dcterms:modified xsi:type="dcterms:W3CDTF">2013-10-04T13:49:22Z</dcterms:modified>
</cp:coreProperties>
</file>