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114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A953A-9D68-45E3-96AF-EAB271F3C628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81977-B022-4769-A161-547CEB0BB640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A953A-9D68-45E3-96AF-EAB271F3C628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81977-B022-4769-A161-547CEB0BB640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A953A-9D68-45E3-96AF-EAB271F3C628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81977-B022-4769-A161-547CEB0BB640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A953A-9D68-45E3-96AF-EAB271F3C628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81977-B022-4769-A161-547CEB0BB640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A953A-9D68-45E3-96AF-EAB271F3C628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81977-B022-4769-A161-547CEB0BB640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A953A-9D68-45E3-96AF-EAB271F3C628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81977-B022-4769-A161-547CEB0BB640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A953A-9D68-45E3-96AF-EAB271F3C628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81977-B022-4769-A161-547CEB0BB640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A953A-9D68-45E3-96AF-EAB271F3C628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81977-B022-4769-A161-547CEB0BB640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A953A-9D68-45E3-96AF-EAB271F3C628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81977-B022-4769-A161-547CEB0BB640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A953A-9D68-45E3-96AF-EAB271F3C628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81977-B022-4769-A161-547CEB0BB640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A953A-9D68-45E3-96AF-EAB271F3C628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81977-B022-4769-A161-547CEB0BB640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3A953A-9D68-45E3-96AF-EAB271F3C628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A81977-B022-4769-A161-547CEB0BB640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8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026"/>
          <p:cNvSpPr txBox="1">
            <a:spLocks noChangeArrowheads="1"/>
          </p:cNvSpPr>
          <p:nvPr/>
        </p:nvSpPr>
        <p:spPr bwMode="auto">
          <a:xfrm>
            <a:off x="5257800" y="2438400"/>
            <a:ext cx="42672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nl-NL" sz="2400"/>
          </a:p>
        </p:txBody>
      </p:sp>
      <p:sp>
        <p:nvSpPr>
          <p:cNvPr id="5" name="AutoShape 1027" descr="http://www.artactueel.nl/Exposities/realisme/Hans%20Parlevliet_bestanden/Stilleven%20met%20peren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6" name="AutoShape 1028" descr="http://www.exto.nl/gallery/dbimages/1184/1184-p-1764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7" name="Text Box 1029"/>
          <p:cNvSpPr txBox="1">
            <a:spLocks noChangeArrowheads="1"/>
          </p:cNvSpPr>
          <p:nvPr/>
        </p:nvSpPr>
        <p:spPr bwMode="auto">
          <a:xfrm>
            <a:off x="7772400" y="1066800"/>
            <a:ext cx="3048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l-NL"/>
          </a:p>
        </p:txBody>
      </p:sp>
      <p:sp>
        <p:nvSpPr>
          <p:cNvPr id="8" name="Rectangle 1030"/>
          <p:cNvSpPr>
            <a:spLocks noChangeArrowheads="1"/>
          </p:cNvSpPr>
          <p:nvPr/>
        </p:nvSpPr>
        <p:spPr bwMode="auto">
          <a:xfrm>
            <a:off x="5715000" y="3581400"/>
            <a:ext cx="3048000" cy="152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pic>
        <p:nvPicPr>
          <p:cNvPr id="9" name="Picture 1031">
            <a:hlinkClick r:id="" action="ppaction://noaction"/>
          </p:cNvPr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0" y="152400"/>
            <a:ext cx="492125" cy="41592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</p:pic>
      <p:sp>
        <p:nvSpPr>
          <p:cNvPr id="10" name="Rectangle 1032"/>
          <p:cNvSpPr>
            <a:spLocks noChangeArrowheads="1"/>
          </p:cNvSpPr>
          <p:nvPr/>
        </p:nvSpPr>
        <p:spPr bwMode="auto">
          <a:xfrm>
            <a:off x="8077200" y="533400"/>
            <a:ext cx="1066800" cy="24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000"/>
              <a:t>  </a:t>
            </a:r>
            <a:r>
              <a:rPr lang="en-US" sz="1000"/>
              <a:t>       terug</a:t>
            </a:r>
            <a:endParaRPr lang="nl-NL" sz="1000"/>
          </a:p>
        </p:txBody>
      </p:sp>
      <p:sp>
        <p:nvSpPr>
          <p:cNvPr id="11" name="Rectangle 1033"/>
          <p:cNvSpPr>
            <a:spLocks noChangeArrowheads="1"/>
          </p:cNvSpPr>
          <p:nvPr/>
        </p:nvSpPr>
        <p:spPr bwMode="auto">
          <a:xfrm>
            <a:off x="2938463" y="2209800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2" name="Rectangle 1034"/>
          <p:cNvSpPr>
            <a:spLocks noChangeArrowheads="1"/>
          </p:cNvSpPr>
          <p:nvPr/>
        </p:nvSpPr>
        <p:spPr bwMode="auto">
          <a:xfrm>
            <a:off x="2952750" y="2214563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3" name="Rectangle 1036"/>
          <p:cNvSpPr>
            <a:spLocks noChangeArrowheads="1"/>
          </p:cNvSpPr>
          <p:nvPr/>
        </p:nvSpPr>
        <p:spPr bwMode="auto">
          <a:xfrm>
            <a:off x="3019425" y="2343150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4" name="Rectangle 1037"/>
          <p:cNvSpPr>
            <a:spLocks noChangeArrowheads="1"/>
          </p:cNvSpPr>
          <p:nvPr/>
        </p:nvSpPr>
        <p:spPr bwMode="auto">
          <a:xfrm>
            <a:off x="2200275" y="1647825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5" name="AutoShape 1038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7696200" y="152400"/>
            <a:ext cx="533400" cy="381000"/>
          </a:xfrm>
          <a:prstGeom prst="actionButtonForwardNext">
            <a:avLst/>
          </a:prstGeom>
          <a:solidFill>
            <a:schemeClr val="bg1"/>
          </a:solidFill>
          <a:ln w="12700">
            <a:solidFill>
              <a:srgbClr val="FFFFFF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16" name="Rectangle 1039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7620000" y="533400"/>
            <a:ext cx="762000" cy="631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/>
              <a:t>volgende                                      bladzijde                           </a:t>
            </a:r>
          </a:p>
          <a:p>
            <a:pPr>
              <a:spcBef>
                <a:spcPct val="50000"/>
              </a:spcBef>
            </a:pPr>
            <a:endParaRPr lang="nl-NL" sz="1000"/>
          </a:p>
        </p:txBody>
      </p:sp>
      <p:sp>
        <p:nvSpPr>
          <p:cNvPr id="17" name="Rectangle 1040"/>
          <p:cNvSpPr>
            <a:spLocks noChangeArrowheads="1"/>
          </p:cNvSpPr>
          <p:nvPr/>
        </p:nvSpPr>
        <p:spPr bwMode="auto">
          <a:xfrm>
            <a:off x="3343275" y="1733550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8" name="Rectangle 1041"/>
          <p:cNvSpPr>
            <a:spLocks noChangeArrowheads="1"/>
          </p:cNvSpPr>
          <p:nvPr/>
        </p:nvSpPr>
        <p:spPr bwMode="auto">
          <a:xfrm>
            <a:off x="2095500" y="495300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9" name="Rectangle 1042"/>
          <p:cNvSpPr>
            <a:spLocks noChangeArrowheads="1"/>
          </p:cNvSpPr>
          <p:nvPr/>
        </p:nvSpPr>
        <p:spPr bwMode="auto">
          <a:xfrm>
            <a:off x="3276600" y="1738313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20" name="Rectangle 1043"/>
          <p:cNvSpPr>
            <a:spLocks noChangeArrowheads="1"/>
          </p:cNvSpPr>
          <p:nvPr/>
        </p:nvSpPr>
        <p:spPr bwMode="auto">
          <a:xfrm>
            <a:off x="3276600" y="1733550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pic>
        <p:nvPicPr>
          <p:cNvPr id="21" name="Picture 104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38400" y="0"/>
            <a:ext cx="4311650" cy="8778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22" name="Picture 104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10138" y="5443538"/>
            <a:ext cx="4233862" cy="14144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23" name="Text Box 1046"/>
          <p:cNvSpPr txBox="1">
            <a:spLocks noChangeArrowheads="1"/>
          </p:cNvSpPr>
          <p:nvPr/>
        </p:nvSpPr>
        <p:spPr bwMode="auto">
          <a:xfrm>
            <a:off x="152400" y="990600"/>
            <a:ext cx="8686800" cy="526297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400" b="1" u="sng">
                <a:cs typeface="Arial" pitchFamily="34" charset="0"/>
              </a:rPr>
              <a:t>Wat heb je nodig?</a:t>
            </a:r>
            <a:r>
              <a:rPr lang="en-US" sz="1400" b="1" u="sng">
                <a:cs typeface="Arial" pitchFamily="34" charset="0"/>
              </a:rPr>
              <a:t/>
            </a:r>
            <a:br>
              <a:rPr lang="en-US" sz="1400" b="1" u="sng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Papier, pen/ potlood, tijdschriften en een computer.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 i="1">
                <a:cs typeface="Arial" pitchFamily="34" charset="0"/>
              </a:rPr>
              <a:t>Stel je voor:</a:t>
            </a:r>
            <a:r>
              <a:rPr lang="en-US" sz="1400" i="1">
                <a:cs typeface="Arial" pitchFamily="34" charset="0"/>
              </a:rPr>
              <a:t/>
            </a:r>
            <a:br>
              <a:rPr lang="en-US" sz="1400" i="1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Recht voor jouw huis wordt een kunstwerk geplaatst. Het is nog niet bekend wat voor een kunstwerk maar dat er één komt is zeker.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Jij wordt als bewoner gevraagd om je met het kunstwerk bezig te gaan houden. Jij mag uiteindelijk bepalen wat er komt te staan.</a:t>
            </a:r>
            <a:r>
              <a:rPr lang="en-US" sz="1400">
                <a:cs typeface="Arial" pitchFamily="34" charset="0"/>
              </a:rPr>
              <a:t> </a:t>
            </a:r>
            <a:r>
              <a:rPr lang="nl-NL" sz="1400">
                <a:cs typeface="Arial" pitchFamily="34" charset="0"/>
              </a:rPr>
              <a:t>Je besluit (alleen of samen met iemand anders) een prijsvraag uit te gaan schrijven.  </a:t>
            </a:r>
            <a:endParaRPr lang="nl-NL" sz="1400"/>
          </a:p>
          <a:p>
            <a:pPr>
              <a:spcBef>
                <a:spcPct val="50000"/>
              </a:spcBef>
            </a:pPr>
            <a:r>
              <a:rPr lang="nl-NL" sz="1400">
                <a:cs typeface="Arial" pitchFamily="34" charset="0"/>
              </a:rPr>
              <a:t> 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 b="1" u="sng">
                <a:cs typeface="Arial" pitchFamily="34" charset="0"/>
              </a:rPr>
              <a:t>Wat moet je doen?</a:t>
            </a:r>
            <a:r>
              <a:rPr lang="en-US" sz="1400" b="1" u="sng">
                <a:cs typeface="Arial" pitchFamily="34" charset="0"/>
              </a:rPr>
              <a:t/>
            </a:r>
            <a:br>
              <a:rPr lang="en-US" sz="1400" b="1" u="sng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Schrijf een prijsvraag uit. Deze prijsvraag komt in een folder te staan.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Het volgende moet in de folder staan: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1) Inleidend verhaal.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2) Waar het kunstwerk aan moet voldoen(thema, stijl, grootte, materiaal enz).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3) Waar het kunstwerk komt te staan (ook </a:t>
            </a:r>
            <a:r>
              <a:rPr lang="nl-NL" sz="1400" b="1">
                <a:cs typeface="Arial" pitchFamily="34" charset="0"/>
              </a:rPr>
              <a:t>plattegrond</a:t>
            </a:r>
            <a:r>
              <a:rPr lang="nl-NL" sz="1400">
                <a:cs typeface="Arial" pitchFamily="34" charset="0"/>
              </a:rPr>
              <a:t> toevoegen).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4) Wanneer het kunstwerk geplaatst moet worden.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5) Wanneer het ontwerp ingeleverd  moet zijn.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6) Vraag  naar een globale begroting (wat gaat het kosten?).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 b="1">
                <a:cs typeface="Arial" pitchFamily="34" charset="0"/>
              </a:rPr>
              <a:t>Als je samenwerkt met iemand moet je eerst de taken gaan verdelen.</a:t>
            </a:r>
            <a:r>
              <a:rPr lang="en-US" sz="1400" b="1">
                <a:cs typeface="Arial" pitchFamily="34" charset="0"/>
              </a:rPr>
              <a:t/>
            </a:r>
            <a:br>
              <a:rPr lang="en-US" sz="1400" b="1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Wie gaat de plattegrond maken?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Wie gaat het inleidend verhaal schrijven?  enz.</a:t>
            </a:r>
            <a:endParaRPr lang="nl-NL" sz="1400"/>
          </a:p>
          <a:p>
            <a:pPr>
              <a:spcBef>
                <a:spcPct val="50000"/>
              </a:spcBef>
            </a:pPr>
            <a:endParaRPr lang="nl-NL" sz="1400"/>
          </a:p>
        </p:txBody>
      </p:sp>
      <p:pic>
        <p:nvPicPr>
          <p:cNvPr id="24" name="Picture 104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705600" y="2971800"/>
            <a:ext cx="1943100" cy="23129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4343400" y="3657600"/>
            <a:ext cx="2362200" cy="462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endParaRPr lang="nl-NL" sz="2400">
              <a:latin typeface="Times New Roman" pitchFamily="18" charset="0"/>
            </a:endParaRP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5257800" y="2438400"/>
            <a:ext cx="42672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nl-NL" sz="2400"/>
          </a:p>
        </p:txBody>
      </p:sp>
      <p:sp>
        <p:nvSpPr>
          <p:cNvPr id="4" name="AutoShape 4" descr="http://www.artactueel.nl/Exposities/realisme/Hans%20Parlevliet_bestanden/Stilleven%20met%20peren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5" name="AutoShape 5" descr="http://www.exto.nl/gallery/dbimages/1184/1184-p-1764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7772400" y="1066800"/>
            <a:ext cx="3048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l-NL"/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3309938" y="2338388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3586163" y="2652713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3586163" y="2652713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3538538" y="2647950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3014663" y="938213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533400" y="533400"/>
            <a:ext cx="304800" cy="6172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13" name="Rectangle 13"/>
          <p:cNvSpPr>
            <a:spLocks noChangeArrowheads="1"/>
          </p:cNvSpPr>
          <p:nvPr/>
        </p:nvSpPr>
        <p:spPr bwMode="auto">
          <a:xfrm>
            <a:off x="609600" y="533400"/>
            <a:ext cx="228600" cy="6096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pic>
        <p:nvPicPr>
          <p:cNvPr id="14" name="Picture 14">
            <a:hlinkClick r:id="" action="ppaction://hlinkshowjump?jump=previousslide"/>
          </p:cNvPr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0" y="152400"/>
            <a:ext cx="492125" cy="41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Rectangle 15"/>
          <p:cNvSpPr>
            <a:spLocks noChangeArrowheads="1"/>
          </p:cNvSpPr>
          <p:nvPr/>
        </p:nvSpPr>
        <p:spPr bwMode="auto">
          <a:xfrm>
            <a:off x="8077200" y="533400"/>
            <a:ext cx="1066800" cy="24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000"/>
              <a:t>  </a:t>
            </a:r>
            <a:r>
              <a:rPr lang="en-US" sz="1000"/>
              <a:t>      terug</a:t>
            </a:r>
            <a:endParaRPr lang="nl-NL" sz="1000"/>
          </a:p>
        </p:txBody>
      </p:sp>
      <p:pic>
        <p:nvPicPr>
          <p:cNvPr id="16" name="Picture 1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38400" y="0"/>
            <a:ext cx="4252913" cy="8683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17" name="Text Box 17"/>
          <p:cNvSpPr txBox="1">
            <a:spLocks noChangeArrowheads="1"/>
          </p:cNvSpPr>
          <p:nvPr/>
        </p:nvSpPr>
        <p:spPr bwMode="auto">
          <a:xfrm>
            <a:off x="304800" y="1295400"/>
            <a:ext cx="7924800" cy="127727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400" b="1" u="sng">
                <a:cs typeface="Arial" pitchFamily="34" charset="0"/>
              </a:rPr>
              <a:t>Hoe ziet een folder eruit?</a:t>
            </a:r>
            <a:r>
              <a:rPr lang="en-US" sz="1400" b="1" u="sng">
                <a:cs typeface="Arial" pitchFamily="34" charset="0"/>
              </a:rPr>
              <a:t/>
            </a:r>
            <a:br>
              <a:rPr lang="en-US" sz="1400" b="1" u="sng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Een folder is een opgevouwen blad (vaak 1 A4-tje).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De gro</a:t>
            </a:r>
            <a:r>
              <a:rPr lang="en-US" sz="1400">
                <a:cs typeface="Arial" pitchFamily="34" charset="0"/>
              </a:rPr>
              <a:t>ot</a:t>
            </a:r>
            <a:r>
              <a:rPr lang="nl-NL" sz="1400">
                <a:cs typeface="Arial" pitchFamily="34" charset="0"/>
              </a:rPr>
              <a:t>te van de folder en het aantal omgevouwen bladzijde</a:t>
            </a:r>
            <a:r>
              <a:rPr lang="en-US" sz="1400">
                <a:cs typeface="Arial" pitchFamily="34" charset="0"/>
              </a:rPr>
              <a:t> zijn</a:t>
            </a:r>
            <a:r>
              <a:rPr lang="nl-NL" sz="1400">
                <a:cs typeface="Arial" pitchFamily="34" charset="0"/>
              </a:rPr>
              <a:t> afhankelijk van de hoeveelheid tekst en plaatjes.</a:t>
            </a:r>
            <a:r>
              <a:rPr lang="en-US" sz="1400">
                <a:cs typeface="Arial" pitchFamily="34" charset="0"/>
              </a:rPr>
              <a:t> </a:t>
            </a:r>
            <a:r>
              <a:rPr lang="nl-NL" sz="1400">
                <a:cs typeface="Arial" pitchFamily="34" charset="0"/>
              </a:rPr>
              <a:t>Je ziet hier een aantal voorbeelden:</a:t>
            </a:r>
            <a:r>
              <a:rPr lang="en-US" sz="1400">
                <a:cs typeface="Arial" pitchFamily="34" charset="0"/>
              </a:rPr>
              <a:t> </a:t>
            </a:r>
            <a:r>
              <a:rPr lang="nl-NL" sz="1400">
                <a:cs typeface="Arial" pitchFamily="34" charset="0"/>
              </a:rPr>
              <a:t>Kies voor je folder 1 model uit.</a:t>
            </a:r>
            <a:endParaRPr lang="nl-NL" sz="1400"/>
          </a:p>
          <a:p>
            <a:pPr>
              <a:spcBef>
                <a:spcPct val="50000"/>
              </a:spcBef>
            </a:pPr>
            <a:endParaRPr lang="nl-NL" sz="1400"/>
          </a:p>
        </p:txBody>
      </p:sp>
      <p:pic>
        <p:nvPicPr>
          <p:cNvPr id="18" name="Picture 1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19600" y="2819400"/>
            <a:ext cx="2703513" cy="18875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19" name="Picture 19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38200" y="5257800"/>
            <a:ext cx="4243388" cy="13954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20" name="Picture 20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362200" y="2819400"/>
            <a:ext cx="1943100" cy="2362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21" name="Picture 2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181600" y="4800600"/>
            <a:ext cx="3048000" cy="18526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</Words>
  <Application>Microsoft Office PowerPoint</Application>
  <PresentationFormat>Diavoorstelling (4:3)</PresentationFormat>
  <Paragraphs>6</Paragraphs>
  <Slides>2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3" baseType="lpstr">
      <vt:lpstr>Office-thema</vt:lpstr>
      <vt:lpstr>Dia 1</vt:lpstr>
      <vt:lpstr>Dia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Eigenaar</dc:creator>
  <cp:lastModifiedBy>Eigenaar</cp:lastModifiedBy>
  <cp:revision>1</cp:revision>
  <dcterms:created xsi:type="dcterms:W3CDTF">2013-10-04T13:48:44Z</dcterms:created>
  <dcterms:modified xsi:type="dcterms:W3CDTF">2013-10-04T13:49:22Z</dcterms:modified>
</cp:coreProperties>
</file>