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234" y="20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0B8D3E39-83CF-4DB4-918D-9E20035A4AEE}"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B8D3E39-83CF-4DB4-918D-9E20035A4AEE}"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B8D3E39-83CF-4DB4-918D-9E20035A4AEE}"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0B8D3E39-83CF-4DB4-918D-9E20035A4AEE}"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0B8D3E39-83CF-4DB4-918D-9E20035A4AEE}"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0B8D3E39-83CF-4DB4-918D-9E20035A4AEE}"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0B8D3E39-83CF-4DB4-918D-9E20035A4AEE}"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0B8D3E39-83CF-4DB4-918D-9E20035A4AEE}"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B8D3E39-83CF-4DB4-918D-9E20035A4AEE}"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B8D3E39-83CF-4DB4-918D-9E20035A4AEE}"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B8D3E39-83CF-4DB4-918D-9E20035A4AEE}"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2A32AFC-3221-4FC0-81F2-D5C26918F611}"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8D3E39-83CF-4DB4-918D-9E20035A4AEE}"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A32AFC-3221-4FC0-81F2-D5C26918F611}"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8" name="Picture 21"/>
          <p:cNvPicPr>
            <a:picLocks noChangeAspect="1" noChangeArrowheads="1"/>
          </p:cNvPicPr>
          <p:nvPr/>
        </p:nvPicPr>
        <p:blipFill>
          <a:blip r:embed="rId3" cstate="print"/>
          <a:srcRect/>
          <a:stretch>
            <a:fillRect/>
          </a:stretch>
        </p:blipFill>
        <p:spPr bwMode="auto">
          <a:xfrm>
            <a:off x="2438400" y="0"/>
            <a:ext cx="4391025" cy="908050"/>
          </a:xfrm>
          <a:prstGeom prst="rect">
            <a:avLst/>
          </a:prstGeom>
          <a:noFill/>
          <a:ln w="12700">
            <a:noFill/>
            <a:miter lim="800000"/>
            <a:headEnd type="none" w="sm" len="sm"/>
            <a:tailEnd type="none" w="sm" len="sm"/>
          </a:ln>
        </p:spPr>
      </p:pic>
      <p:sp>
        <p:nvSpPr>
          <p:cNvPr id="19" name="Text Box 22"/>
          <p:cNvSpPr txBox="1">
            <a:spLocks noChangeArrowheads="1"/>
          </p:cNvSpPr>
          <p:nvPr/>
        </p:nvSpPr>
        <p:spPr bwMode="auto">
          <a:xfrm>
            <a:off x="152400" y="1066800"/>
            <a:ext cx="8991600" cy="6955750"/>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Een toneelstuk bestaat niet alleen uit tekst. Er zijn ook allerlei geluiden te horen. Op de radio worden er wel eens verhalen verteld. Daarbij wordt vaak gebruik gemaakt van geluiden. Geluiden maken een voorstelling leuker. Zo kan een voorstelling spannend gemaakt worden door bijvoorbeeld het geluid van een piepende deur of het geluid van krakende takjes.</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Geluidsrecorder/ cassetterecorder, microfoon, cassettebandje.</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moet je doen?</a:t>
            </a:r>
            <a:r>
              <a:rPr lang="en-US" sz="1400" b="1" u="sng">
                <a:cs typeface="Arial" pitchFamily="34" charset="0"/>
              </a:rPr>
              <a:t/>
            </a:r>
            <a:br>
              <a:rPr lang="en-US" sz="1400" b="1" u="sng">
                <a:cs typeface="Arial" pitchFamily="34" charset="0"/>
              </a:rPr>
            </a:br>
            <a:r>
              <a:rPr lang="nl-NL" sz="1400">
                <a:cs typeface="Arial" pitchFamily="34" charset="0"/>
              </a:rPr>
              <a:t>Jij gaat verschillende geluiden opnemen. Je moet er minstens 10 opnemen.  Dit kun je alleen doen, maar mag ook met iemand anders.</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 Zoek naar interessante geluiden. Het moeten geluiden zijn die niet meteen voor de hand liggen. </a:t>
            </a:r>
            <a:r>
              <a:rPr lang="en-US" sz="1400">
                <a:cs typeface="Arial" pitchFamily="34" charset="0"/>
              </a:rPr>
              <a:t/>
            </a:r>
            <a:br>
              <a:rPr lang="en-US" sz="1400">
                <a:cs typeface="Arial" pitchFamily="34" charset="0"/>
              </a:rPr>
            </a:br>
            <a:r>
              <a:rPr lang="nl-NL" sz="1400">
                <a:cs typeface="Arial" pitchFamily="34" charset="0"/>
              </a:rPr>
              <a:t>- Gebruik materiaal dat goed opneemt want de geluiden moeten duidelijk zijn. </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 Gebruik zonodig een microfoon.</a:t>
            </a:r>
            <a:r>
              <a:rPr lang="en-US" sz="1400">
                <a:cs typeface="Arial" pitchFamily="34" charset="0"/>
              </a:rPr>
              <a:t/>
            </a:r>
            <a:br>
              <a:rPr lang="en-US" sz="1400">
                <a:cs typeface="Arial" pitchFamily="34" charset="0"/>
              </a:rPr>
            </a:br>
            <a:r>
              <a:rPr lang="nl-NL" sz="1400">
                <a:cs typeface="Arial" pitchFamily="34" charset="0"/>
              </a:rPr>
              <a:t>- Voordat je het geluid opneemt noem je eerst het nummer dus: 'geluid 1" </a:t>
            </a:r>
            <a:br>
              <a:rPr lang="nl-NL" sz="1400">
                <a:cs typeface="Arial" pitchFamily="34" charset="0"/>
              </a:rPr>
            </a:br>
            <a:r>
              <a:rPr lang="nl-NL" sz="1400">
                <a:cs typeface="Arial" pitchFamily="34" charset="0"/>
              </a:rPr>
              <a:t>                                                                                                      'geluid 2"</a:t>
            </a:r>
            <a:br>
              <a:rPr lang="nl-NL" sz="1400">
                <a:cs typeface="Arial" pitchFamily="34" charset="0"/>
              </a:rPr>
            </a:br>
            <a:r>
              <a:rPr lang="nl-NL" sz="1400">
                <a:cs typeface="Arial" pitchFamily="34" charset="0"/>
              </a:rPr>
              <a:t>- Elk geluid moet 10 seconde duren.</a:t>
            </a:r>
            <a:r>
              <a:rPr lang="en-US" sz="1400">
                <a:cs typeface="Arial" pitchFamily="34" charset="0"/>
              </a:rPr>
              <a:t/>
            </a:r>
            <a:br>
              <a:rPr lang="en-US" sz="1400">
                <a:cs typeface="Arial" pitchFamily="34" charset="0"/>
              </a:rPr>
            </a:br>
            <a:r>
              <a:rPr lang="nl-NL" sz="1400">
                <a:cs typeface="Arial" pitchFamily="34" charset="0"/>
              </a:rPr>
              <a:t>- Als je het geluid hebt opgenomen vertel je wat voor geluid het is.</a:t>
            </a:r>
            <a:r>
              <a:rPr lang="en-US" sz="1400">
                <a:cs typeface="Arial" pitchFamily="34" charset="0"/>
              </a:rPr>
              <a:t/>
            </a:r>
            <a:br>
              <a:rPr lang="en-US" sz="1400">
                <a:cs typeface="Arial" pitchFamily="34" charset="0"/>
              </a:rPr>
            </a:br>
            <a:r>
              <a:rPr lang="nl-NL" sz="1400">
                <a:cs typeface="Arial" pitchFamily="34" charset="0"/>
              </a:rPr>
              <a:t>  Dat doe je op de volgende manier:</a:t>
            </a:r>
            <a:r>
              <a:rPr lang="nl-NL" sz="1400" i="1">
                <a:cs typeface="Arial" pitchFamily="34" charset="0"/>
              </a:rPr>
              <a:t> "Geluid 1 is een tak die breekt</a:t>
            </a:r>
            <a:r>
              <a:rPr lang="nl-NL" sz="1400">
                <a:cs typeface="Arial" pitchFamily="34" charset="0"/>
              </a:rPr>
              <a:t>“</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 (laat het nog even kort horen).</a:t>
            </a:r>
            <a:r>
              <a:rPr lang="en-US" sz="1400">
                <a:cs typeface="Arial" pitchFamily="34" charset="0"/>
              </a:rPr>
              <a:t/>
            </a:r>
            <a:br>
              <a:rPr lang="en-US" sz="1400">
                <a:cs typeface="Arial" pitchFamily="34" charset="0"/>
              </a:rPr>
            </a:br>
            <a:r>
              <a:rPr lang="nl-NL" sz="1400">
                <a:cs typeface="Arial" pitchFamily="34" charset="0"/>
              </a:rPr>
              <a:t>- Vertel hoe je dit geluid hebt opgenomen: </a:t>
            </a:r>
            <a:r>
              <a:rPr lang="en-US" sz="1400">
                <a:cs typeface="Arial" pitchFamily="34" charset="0"/>
              </a:rPr>
              <a:t/>
            </a:r>
            <a:br>
              <a:rPr lang="en-US" sz="1400">
                <a:cs typeface="Arial" pitchFamily="34" charset="0"/>
              </a:rPr>
            </a:br>
            <a:r>
              <a:rPr lang="en-US" sz="1400">
                <a:cs typeface="Arial" pitchFamily="34" charset="0"/>
              </a:rPr>
              <a:t>  </a:t>
            </a:r>
            <a:r>
              <a:rPr lang="nl-NL" sz="1400" i="1">
                <a:cs typeface="Arial" pitchFamily="34" charset="0"/>
              </a:rPr>
              <a:t>“ Ik heb een aantal takjes gepakt en die heb ik een voor een door midden gebroken".</a:t>
            </a:r>
            <a:r>
              <a:rPr lang="en-US" sz="1400" i="1">
                <a:cs typeface="Arial" pitchFamily="34" charset="0"/>
              </a:rPr>
              <a:t/>
            </a:r>
            <a:br>
              <a:rPr lang="en-US" sz="1400" i="1">
                <a:cs typeface="Arial" pitchFamily="34" charset="0"/>
              </a:rPr>
            </a:br>
            <a:r>
              <a:rPr lang="en-US" sz="1400" i="1">
                <a:cs typeface="Arial" pitchFamily="34" charset="0"/>
              </a:rPr>
              <a:t/>
            </a:r>
            <a:br>
              <a:rPr lang="en-US" sz="1400" i="1">
                <a:cs typeface="Arial" pitchFamily="34" charset="0"/>
              </a:rPr>
            </a:br>
            <a:r>
              <a:rPr lang="en-US" sz="1400" i="1">
                <a:cs typeface="Arial" pitchFamily="34" charset="0"/>
              </a:rPr>
              <a:t/>
            </a:r>
            <a:br>
              <a:rPr lang="en-US" sz="1400" i="1">
                <a:cs typeface="Arial" pitchFamily="34" charset="0"/>
              </a:rPr>
            </a:br>
            <a:r>
              <a:rPr lang="en-US" sz="1400" i="1">
                <a:cs typeface="Arial" pitchFamily="34" charset="0"/>
              </a:rPr>
              <a:t>   </a:t>
            </a:r>
            <a:r>
              <a:rPr lang="nl-NL" sz="1400">
                <a:cs typeface="Arial" pitchFamily="34" charset="0"/>
              </a:rPr>
              <a:t>Dit doe je met alle geluiden die je hebt opgenomen. </a:t>
            </a:r>
            <a:r>
              <a:rPr lang="en-US" sz="1400">
                <a:cs typeface="Arial" pitchFamily="34" charset="0"/>
              </a:rPr>
              <a:t/>
            </a:r>
            <a:br>
              <a:rPr lang="en-US" sz="1400">
                <a:cs typeface="Arial" pitchFamily="34" charset="0"/>
              </a:rPr>
            </a:br>
            <a:endParaRPr lang="nl-NL" sz="1400"/>
          </a:p>
          <a:p>
            <a:pPr>
              <a:spcBef>
                <a:spcPct val="50000"/>
              </a:spcBef>
            </a:pPr>
            <a:r>
              <a:rPr lang="nl-NL">
                <a:cs typeface="Arial" pitchFamily="34" charset="0"/>
              </a:rPr>
              <a:t> </a:t>
            </a:r>
            <a:endParaRPr lang="nl-NL"/>
          </a:p>
          <a:p>
            <a:pPr>
              <a:spcBef>
                <a:spcPct val="50000"/>
              </a:spcBef>
            </a:pPr>
            <a:endParaRPr lang="nl-NL"/>
          </a:p>
        </p:txBody>
      </p:sp>
      <p:pic>
        <p:nvPicPr>
          <p:cNvPr id="20" name="Picture 24" descr="http://www.unitedcare.nl/Afbeeldingen/FOTO-OOR.jpg"/>
          <p:cNvPicPr>
            <a:picLocks noChangeAspect="1" noChangeArrowheads="1"/>
          </p:cNvPicPr>
          <p:nvPr/>
        </p:nvPicPr>
        <p:blipFill>
          <a:blip r:embed="rId4" cstate="print"/>
          <a:srcRect/>
          <a:stretch>
            <a:fillRect/>
          </a:stretch>
        </p:blipFill>
        <p:spPr bwMode="auto">
          <a:xfrm>
            <a:off x="7162800" y="4267200"/>
            <a:ext cx="1744663" cy="243363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Words>
  <Application>Microsoft Office PowerPoint</Application>
  <PresentationFormat>Diavoorstelling (4:3)</PresentationFormat>
  <Paragraphs>3</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Office-thema</vt:lpstr>
      <vt:lpstr>Dia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2013-10-04T11:22:44Z</dcterms:created>
  <dcterms:modified xsi:type="dcterms:W3CDTF">2013-10-04T11:23:13Z</dcterms:modified>
</cp:coreProperties>
</file>