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114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9FA82-EC14-40EA-8CF0-F5AB6F62E0B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6D00B-0825-4A79-8BA2-253249C2482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9FA82-EC14-40EA-8CF0-F5AB6F62E0B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6D00B-0825-4A79-8BA2-253249C2482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9FA82-EC14-40EA-8CF0-F5AB6F62E0B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6D00B-0825-4A79-8BA2-253249C2482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9FA82-EC14-40EA-8CF0-F5AB6F62E0B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6D00B-0825-4A79-8BA2-253249C2482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9FA82-EC14-40EA-8CF0-F5AB6F62E0B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6D00B-0825-4A79-8BA2-253249C2482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9FA82-EC14-40EA-8CF0-F5AB6F62E0B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6D00B-0825-4A79-8BA2-253249C2482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9FA82-EC14-40EA-8CF0-F5AB6F62E0B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6D00B-0825-4A79-8BA2-253249C2482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9FA82-EC14-40EA-8CF0-F5AB6F62E0B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6D00B-0825-4A79-8BA2-253249C2482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9FA82-EC14-40EA-8CF0-F5AB6F62E0B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6D00B-0825-4A79-8BA2-253249C2482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9FA82-EC14-40EA-8CF0-F5AB6F62E0B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6D00B-0825-4A79-8BA2-253249C2482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9FA82-EC14-40EA-8CF0-F5AB6F62E0B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6D00B-0825-4A79-8BA2-253249C2482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9FA82-EC14-40EA-8CF0-F5AB6F62E0B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6D00B-0825-4A79-8BA2-253249C24825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5" name="AutoShape 4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5715000" y="3581400"/>
            <a:ext cx="30480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8" name="Picture 7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 terug</a:t>
            </a:r>
            <a:endParaRPr lang="nl-NL" sz="100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938463" y="22098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2952750" y="221456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143000" y="4343400"/>
            <a:ext cx="69342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3019425" y="23431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200275" y="1647825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5" name="AutoShape 1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696200" y="152400"/>
            <a:ext cx="533400" cy="381000"/>
          </a:xfrm>
          <a:prstGeom prst="actionButtonForwardNex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6" name="Rectangle 15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620000" y="533400"/>
            <a:ext cx="762000" cy="631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volgende                                      bladzijde                           </a:t>
            </a:r>
          </a:p>
          <a:p>
            <a:pPr>
              <a:spcBef>
                <a:spcPct val="50000"/>
              </a:spcBef>
            </a:pPr>
            <a:endParaRPr lang="nl-NL" sz="1000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3343275" y="17335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2095500" y="4953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3276600" y="17383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3276600" y="17335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1" name="Picture 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0"/>
            <a:ext cx="4252913" cy="8778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22" name="Text Box 21"/>
          <p:cNvSpPr txBox="1">
            <a:spLocks noChangeArrowheads="1"/>
          </p:cNvSpPr>
          <p:nvPr/>
        </p:nvSpPr>
        <p:spPr bwMode="auto">
          <a:xfrm>
            <a:off x="228600" y="1219200"/>
            <a:ext cx="8915400" cy="47720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Wat heb je nodig?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Een computer, fotobewerkingsprogramma of tekenprogramma en printer.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Wat moet je doen?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Maak met behulp van een fotobewerkingsprogramma (bijv. Photoshop) of een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 tekenprogramma (bijv. Paint)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je eigen kunstwerk. Je maakt daarbij gebruik van de mogelijkheden die de computer en de programmatuur je bieden</a:t>
            </a:r>
            <a:r>
              <a:rPr lang="en-US" sz="1400">
                <a:cs typeface="Arial" pitchFamily="34" charset="0"/>
              </a:rPr>
              <a:t>.</a:t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Hoe ga je te werk?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-Kies eerst wat je gaat doen: foto's bewerken totdat er een nieuw kunstwerk ontstaat (Photoshop) of een nieuw </a:t>
            </a:r>
            <a:r>
              <a:rPr lang="en-US" sz="1400">
                <a:cs typeface="Arial" pitchFamily="34" charset="0"/>
              </a:rPr>
              <a:t> </a:t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kunstwerk tekenen (Paint).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Photoshop: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 Scan de foto’s die je wilt gebruiken in.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 Probeer verschillende foto’s met elkaar te combineren (overlappen).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 Je mag een effect gebruiken.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 Maak een afdruk van het kunstwerk en schrijf de titel erboven.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Paint: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 Maak eerst een schets.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 Werk deze schets uit op de computer.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/>
              <a:t>- Maak een afdruk en zet boven het kunstwerk de titel (deze verzin je zelf). </a:t>
            </a:r>
          </a:p>
        </p:txBody>
      </p:sp>
      <p:pic>
        <p:nvPicPr>
          <p:cNvPr id="23" name="Picture 2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0800" y="3505200"/>
            <a:ext cx="2403475" cy="32004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27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3" name="AutoShape 1028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4" name="AutoShape 1029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5" name="Text Box 1030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6" name="Rectangle 1031"/>
          <p:cNvSpPr>
            <a:spLocks noChangeArrowheads="1"/>
          </p:cNvSpPr>
          <p:nvPr/>
        </p:nvSpPr>
        <p:spPr bwMode="auto">
          <a:xfrm>
            <a:off x="3309938" y="2338388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7" name="Rectangle 1032"/>
          <p:cNvSpPr>
            <a:spLocks noChangeArrowheads="1"/>
          </p:cNvSpPr>
          <p:nvPr/>
        </p:nvSpPr>
        <p:spPr bwMode="auto">
          <a:xfrm>
            <a:off x="3586163" y="2652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8" name="Rectangle 1033"/>
          <p:cNvSpPr>
            <a:spLocks noChangeArrowheads="1"/>
          </p:cNvSpPr>
          <p:nvPr/>
        </p:nvSpPr>
        <p:spPr bwMode="auto">
          <a:xfrm>
            <a:off x="3586163" y="2652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9" name="Rectangle 1034"/>
          <p:cNvSpPr>
            <a:spLocks noChangeArrowheads="1"/>
          </p:cNvSpPr>
          <p:nvPr/>
        </p:nvSpPr>
        <p:spPr bwMode="auto">
          <a:xfrm>
            <a:off x="3538538" y="26479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0" name="Rectangle 1035"/>
          <p:cNvSpPr>
            <a:spLocks noChangeArrowheads="1"/>
          </p:cNvSpPr>
          <p:nvPr/>
        </p:nvSpPr>
        <p:spPr bwMode="auto">
          <a:xfrm>
            <a:off x="3014663" y="9382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1" name="Rectangle 1036"/>
          <p:cNvSpPr>
            <a:spLocks noChangeArrowheads="1"/>
          </p:cNvSpPr>
          <p:nvPr/>
        </p:nvSpPr>
        <p:spPr bwMode="auto">
          <a:xfrm>
            <a:off x="533400" y="533400"/>
            <a:ext cx="304800" cy="61722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2" name="Rectangle 1037"/>
          <p:cNvSpPr>
            <a:spLocks noChangeArrowheads="1"/>
          </p:cNvSpPr>
          <p:nvPr/>
        </p:nvSpPr>
        <p:spPr bwMode="auto">
          <a:xfrm>
            <a:off x="609600" y="533400"/>
            <a:ext cx="228600" cy="6096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13" name="Picture 1038">
            <a:hlinkClick r:id="" action="ppaction://hlinkshowjump?jump=previousslide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039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terug</a:t>
            </a:r>
            <a:endParaRPr lang="nl-NL" sz="1000"/>
          </a:p>
        </p:txBody>
      </p:sp>
      <p:pic>
        <p:nvPicPr>
          <p:cNvPr id="15" name="Picture 104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0"/>
            <a:ext cx="4195763" cy="8683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6" name="Text Box 1041"/>
          <p:cNvSpPr txBox="1">
            <a:spLocks noChangeArrowheads="1"/>
          </p:cNvSpPr>
          <p:nvPr/>
        </p:nvSpPr>
        <p:spPr bwMode="auto">
          <a:xfrm>
            <a:off x="990600" y="1524000"/>
            <a:ext cx="8839200" cy="504753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>
                <a:cs typeface="Arial" pitchFamily="34" charset="0"/>
              </a:rPr>
              <a:t> Wat kun je zoal doen met </a:t>
            </a:r>
            <a:r>
              <a:rPr lang="en-US" sz="1400" b="1">
                <a:cs typeface="Arial" pitchFamily="34" charset="0"/>
              </a:rPr>
              <a:t> bijv. Photoshop</a:t>
            </a:r>
            <a:r>
              <a:rPr lang="nl-NL" sz="1400" b="1">
                <a:cs typeface="Arial" pitchFamily="34" charset="0"/>
              </a:rPr>
              <a:t>?</a:t>
            </a:r>
            <a:r>
              <a:rPr lang="en-US" sz="1400"/>
              <a:t>  </a:t>
            </a:r>
            <a:br>
              <a:rPr lang="en-US" sz="1400"/>
            </a:br>
            <a:r>
              <a:rPr lang="en-US" sz="1400"/>
              <a:t>   </a:t>
            </a:r>
            <a:r>
              <a:rPr lang="nl-NL" sz="1400">
                <a:cs typeface="Arial" pitchFamily="34" charset="0"/>
              </a:rPr>
              <a:t>       -kleuren toevoegen/ veranderen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 </a:t>
            </a:r>
            <a:r>
              <a:rPr lang="en-US" sz="1400">
                <a:cs typeface="Arial" pitchFamily="34" charset="0"/>
              </a:rPr>
              <a:t>   </a:t>
            </a:r>
            <a:r>
              <a:rPr lang="nl-NL" sz="1400">
                <a:cs typeface="Arial" pitchFamily="34" charset="0"/>
              </a:rPr>
              <a:t>        -effecten gebruiken (filters)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  </a:t>
            </a:r>
            <a:r>
              <a:rPr lang="en-US" sz="1400">
                <a:cs typeface="Arial" pitchFamily="34" charset="0"/>
              </a:rPr>
              <a:t>   </a:t>
            </a:r>
            <a:r>
              <a:rPr lang="nl-NL" sz="1400">
                <a:cs typeface="Arial" pitchFamily="34" charset="0"/>
              </a:rPr>
              <a:t>-meerdere plaatjes over elkaar plaatsen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     </a:t>
            </a:r>
            <a:r>
              <a:rPr lang="en-US" sz="1400">
                <a:cs typeface="Arial" pitchFamily="34" charset="0"/>
              </a:rPr>
              <a:t>    </a:t>
            </a:r>
            <a:r>
              <a:rPr lang="nl-NL" sz="1400">
                <a:cs typeface="Arial" pitchFamily="34" charset="0"/>
              </a:rPr>
              <a:t>        -tekenen/ schilderen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         </a:t>
            </a:r>
            <a:r>
              <a:rPr lang="en-US" sz="1400">
                <a:cs typeface="Arial" pitchFamily="34" charset="0"/>
              </a:rPr>
              <a:t>   </a:t>
            </a:r>
            <a:r>
              <a:rPr lang="nl-NL" sz="1400">
                <a:cs typeface="Arial" pitchFamily="34" charset="0"/>
              </a:rPr>
              <a:t>            -verplaatsen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            </a:t>
            </a:r>
            <a:r>
              <a:rPr lang="en-US" sz="1400">
                <a:cs typeface="Arial" pitchFamily="34" charset="0"/>
              </a:rPr>
              <a:t>   </a:t>
            </a:r>
            <a:r>
              <a:rPr lang="nl-NL" sz="1400">
                <a:cs typeface="Arial" pitchFamily="34" charset="0"/>
              </a:rPr>
              <a:t>       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 -uitvergroten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               </a:t>
            </a:r>
            <a:r>
              <a:rPr lang="en-US" sz="1400">
                <a:cs typeface="Arial" pitchFamily="34" charset="0"/>
              </a:rPr>
              <a:t>   </a:t>
            </a:r>
            <a:r>
              <a:rPr lang="nl-NL" sz="1400">
                <a:cs typeface="Arial" pitchFamily="34" charset="0"/>
              </a:rPr>
              <a:t>         -draaien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                  </a:t>
            </a:r>
            <a:r>
              <a:rPr lang="en-US" sz="1400">
                <a:cs typeface="Arial" pitchFamily="34" charset="0"/>
              </a:rPr>
              <a:t>   </a:t>
            </a:r>
            <a:r>
              <a:rPr lang="nl-NL" sz="1400">
                <a:cs typeface="Arial" pitchFamily="34" charset="0"/>
              </a:rPr>
              <a:t>    -uitsnijden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                 </a:t>
            </a:r>
            <a:r>
              <a:rPr lang="en-US" sz="1400">
                <a:cs typeface="Arial" pitchFamily="34" charset="0"/>
              </a:rPr>
              <a:t>   </a:t>
            </a:r>
            <a:r>
              <a:rPr lang="nl-NL" sz="1400">
                <a:cs typeface="Arial" pitchFamily="34" charset="0"/>
              </a:rPr>
              <a:t>-tekst toevoegen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  </a:t>
            </a:r>
            <a:r>
              <a:rPr lang="en-US" sz="1400">
                <a:cs typeface="Arial" pitchFamily="34" charset="0"/>
              </a:rPr>
              <a:t>   </a:t>
            </a:r>
            <a:r>
              <a:rPr lang="nl-NL" sz="1400">
                <a:cs typeface="Arial" pitchFamily="34" charset="0"/>
              </a:rPr>
              <a:t>-helderheid en contrasten aanpassen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/>
              <a:t/>
            </a:r>
            <a:br>
              <a:rPr lang="nl-NL" sz="1400"/>
            </a:br>
            <a:r>
              <a:rPr lang="nl-NL" sz="1400" b="1">
                <a:cs typeface="Arial" pitchFamily="34" charset="0"/>
              </a:rPr>
              <a:t>Wat kun je zoal doen met een tekenprogramma</a:t>
            </a:r>
            <a:r>
              <a:rPr lang="en-US" sz="1400" b="1">
                <a:cs typeface="Arial" pitchFamily="34" charset="0"/>
              </a:rPr>
              <a:t>?</a:t>
            </a:r>
            <a:br>
              <a:rPr lang="en-US" sz="1400" b="1">
                <a:cs typeface="Arial" pitchFamily="34" charset="0"/>
              </a:rPr>
            </a:br>
            <a:r>
              <a:rPr lang="en-US" sz="1400" b="1">
                <a:cs typeface="Arial" pitchFamily="34" charset="0"/>
              </a:rPr>
              <a:t>      </a:t>
            </a:r>
            <a:r>
              <a:rPr lang="nl-NL" sz="1400">
                <a:cs typeface="Arial" pitchFamily="34" charset="0"/>
              </a:rPr>
              <a:t>                      -tekenen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                -schilderen (inkleuren)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                       -uitvergroten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                  -basisvormen maken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                           -graffiti</a:t>
            </a:r>
            <a:endParaRPr lang="nl-NL" sz="1400"/>
          </a:p>
          <a:p>
            <a:pPr>
              <a:spcBef>
                <a:spcPct val="50000"/>
              </a:spcBef>
            </a:pPr>
            <a:endParaRPr lang="nl-NL" sz="1400"/>
          </a:p>
        </p:txBody>
      </p:sp>
      <p:pic>
        <p:nvPicPr>
          <p:cNvPr id="17" name="Picture 104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7400" y="1219200"/>
            <a:ext cx="2403475" cy="32004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8" name="Picture 104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0" y="4648200"/>
            <a:ext cx="2751138" cy="20494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9" name="Rectangle 1044"/>
          <p:cNvSpPr>
            <a:spLocks noChangeArrowheads="1"/>
          </p:cNvSpPr>
          <p:nvPr/>
        </p:nvSpPr>
        <p:spPr bwMode="auto">
          <a:xfrm>
            <a:off x="5562600" y="4572000"/>
            <a:ext cx="2971800" cy="762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</Words>
  <Application>Microsoft Office PowerPoint</Application>
  <PresentationFormat>Diavoorstelling (4:3)</PresentationFormat>
  <Paragraphs>6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Office-thema</vt:lpstr>
      <vt:lpstr>Dia 1</vt:lpstr>
      <vt:lpstr>Dia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1</cp:revision>
  <dcterms:created xsi:type="dcterms:W3CDTF">2013-10-04T13:53:10Z</dcterms:created>
  <dcterms:modified xsi:type="dcterms:W3CDTF">2013-10-04T13:53:57Z</dcterms:modified>
</cp:coreProperties>
</file>