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9FA82-EC14-40EA-8CF0-F5AB6F62E0B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6D00B-0825-4A79-8BA2-253249C2482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8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0"/>
            <a:ext cx="4252913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28600" y="1219200"/>
            <a:ext cx="8915400" cy="4772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Een computer, fotobewerkingsprogramma of tekenprogramma en printer.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Maak met behulp van een fotobewerkingsprogramma (bijv. Photoshop) of een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tekenprogramma (bijv. Paint)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eigen kunstwerk. Je maakt daarbij gebruik van de mogelijkheden die de computer en de programmatuur je bieden</a:t>
            </a:r>
            <a:r>
              <a:rPr lang="en-US" sz="1400">
                <a:cs typeface="Arial" pitchFamily="34" charset="0"/>
              </a:rPr>
              <a:t>.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-Kies eerst wat je gaat doen: foto's bewerken totdat er een nieuw kunstwerk ontstaat (Photoshop) of een nieuw 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kunstwerk tekenen (Paint).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Photoshop: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Scan de foto’s die je wilt gebruiken in.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Probeer verschillende foto’s met elkaar te combineren (overlappen).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Je mag een effect gebruiken.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Maak een afdruk van het kunstwerk en schrijf de titel erboven.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Paint: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Maak eerst een schets.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Werk deze schets uit op de computer.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- Maak een afdruk en zet boven het kunstwerk de titel (deze verzin je zelf). </a:t>
            </a:r>
          </a:p>
        </p:txBody>
      </p:sp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3505200"/>
            <a:ext cx="2403475" cy="3200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3" name="AutoShape 102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4" name="AutoShape 102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Text Box 1030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6" name="Rectangle 1031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7" name="Rectangle 1032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33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034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35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36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2" name="Rectangle 1037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3" name="Picture 1038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3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5" name="Picture 10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195763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6" name="Text Box 1041"/>
          <p:cNvSpPr txBox="1">
            <a:spLocks noChangeArrowheads="1"/>
          </p:cNvSpPr>
          <p:nvPr/>
        </p:nvSpPr>
        <p:spPr bwMode="auto">
          <a:xfrm>
            <a:off x="990600" y="1524000"/>
            <a:ext cx="8839200" cy="504753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Wat kun je zoal doen met </a:t>
            </a:r>
            <a:r>
              <a:rPr lang="en-US" sz="1400" b="1">
                <a:cs typeface="Arial" pitchFamily="34" charset="0"/>
              </a:rPr>
              <a:t> bijv. Photoshop</a:t>
            </a:r>
            <a:r>
              <a:rPr lang="nl-NL" sz="1400" b="1">
                <a:cs typeface="Arial" pitchFamily="34" charset="0"/>
              </a:rPr>
              <a:t>?</a:t>
            </a:r>
            <a:r>
              <a:rPr lang="en-US" sz="1400"/>
              <a:t>  </a:t>
            </a:r>
            <a:br>
              <a:rPr lang="en-US" sz="1400"/>
            </a:br>
            <a:r>
              <a:rPr lang="en-US" sz="1400"/>
              <a:t>   </a:t>
            </a:r>
            <a:r>
              <a:rPr lang="nl-NL" sz="1400">
                <a:cs typeface="Arial" pitchFamily="34" charset="0"/>
              </a:rPr>
              <a:t>       -kleuren toevoegen/ veranderen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       -effecten gebruiken (filters)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-meerdere plaatjes over elkaar plaatsen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</a:t>
            </a: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        -tekenen/ schilderen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           -verplaatsen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      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-uitvergroten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        -draaien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   -uitsnijden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-tekst toevoegen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</a:t>
            </a: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-helderheid en contrasten aanpassen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/>
              <a:t/>
            </a:r>
            <a:br>
              <a:rPr lang="nl-NL" sz="1400"/>
            </a:br>
            <a:r>
              <a:rPr lang="nl-NL" sz="1400" b="1">
                <a:cs typeface="Arial" pitchFamily="34" charset="0"/>
              </a:rPr>
              <a:t>Wat kun je zoal doen met een tekenprogramma</a:t>
            </a:r>
            <a:r>
              <a:rPr lang="en-US" sz="1400" b="1">
                <a:cs typeface="Arial" pitchFamily="34" charset="0"/>
              </a:rPr>
              <a:t>?</a:t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  </a:t>
            </a:r>
            <a:r>
              <a:rPr lang="nl-NL" sz="1400">
                <a:cs typeface="Arial" pitchFamily="34" charset="0"/>
              </a:rPr>
              <a:t>                      -tekenen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-schilderen (inkleuren)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       -uitvergroten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  -basisvormen maken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                      -graffiti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7" name="Picture 10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219200"/>
            <a:ext cx="2403475" cy="3200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104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4648200"/>
            <a:ext cx="2751138" cy="2049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9" name="Rectangle 1044"/>
          <p:cNvSpPr>
            <a:spLocks noChangeArrowheads="1"/>
          </p:cNvSpPr>
          <p:nvPr/>
        </p:nvSpPr>
        <p:spPr bwMode="auto">
          <a:xfrm>
            <a:off x="5562600" y="4572000"/>
            <a:ext cx="2971800" cy="76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Diavoorstelling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2013-10-04T13:53:10Z</dcterms:created>
  <dcterms:modified xsi:type="dcterms:W3CDTF">2013-10-04T13:53:57Z</dcterms:modified>
</cp:coreProperties>
</file>