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EE6F-C20C-4A92-B1AE-1EE993E18A27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B6E3C-129E-418D-AF6D-6579F431A2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0" name="Picture 8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9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4391025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52400" y="1143000"/>
            <a:ext cx="8610600" cy="32162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Tijdschriften, schaar, lijm en een A4-tje.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collage maken aan de hand van het thema: </a:t>
            </a:r>
            <a:r>
              <a:rPr lang="nl-NL" sz="1400" b="1">
                <a:cs typeface="Arial" pitchFamily="34" charset="0"/>
              </a:rPr>
              <a:t>mensen in beweging</a:t>
            </a:r>
            <a:r>
              <a:rPr lang="en-US" sz="1400" b="1">
                <a:cs typeface="Arial" pitchFamily="34" charset="0"/>
              </a:rPr>
              <a:t>.</a:t>
            </a:r>
            <a:br>
              <a:rPr lang="en-US" sz="1400" b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Verzamel zo veel mogelijke plaatjes over dit thema.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Knip en plak deze plaatjes op een </a:t>
            </a:r>
            <a:r>
              <a:rPr lang="nl-NL" sz="1400" b="1">
                <a:cs typeface="Arial" pitchFamily="34" charset="0"/>
              </a:rPr>
              <a:t>A4-tje</a:t>
            </a:r>
            <a:r>
              <a:rPr lang="nl-NL" sz="1400">
                <a:cs typeface="Arial" pitchFamily="34" charset="0"/>
              </a:rPr>
              <a:t>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Probeer een interessante voorstelling te maken.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maak je een goede collage?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je een collage gaat maken</a:t>
            </a:r>
            <a:r>
              <a:rPr lang="en-US" sz="1400">
                <a:cs typeface="Arial" pitchFamily="34" charset="0"/>
              </a:rPr>
              <a:t>,</a:t>
            </a:r>
            <a:r>
              <a:rPr lang="nl-NL" sz="1400">
                <a:cs typeface="Arial" pitchFamily="34" charset="0"/>
              </a:rPr>
              <a:t> ga je allerlei afbeeldingen over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elkaar plakken, je krijgt dan een nieuwe voorstelling.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Om deze voorstelling zo interessant mogelijk te  maken,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krijg je een aantal </a:t>
            </a:r>
            <a:r>
              <a:rPr lang="nl-NL" sz="1400">
                <a:cs typeface="Arial" pitchFamily="34" charset="0"/>
                <a:hlinkClick r:id="" action="ppaction://noaction"/>
              </a:rPr>
              <a:t>tips</a:t>
            </a:r>
            <a:r>
              <a:rPr lang="nl-NL" sz="1400">
                <a:cs typeface="Arial" pitchFamily="34" charset="0"/>
              </a:rPr>
              <a:t>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21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667000"/>
            <a:ext cx="3074988" cy="4191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04800" y="1219200"/>
            <a:ext cx="6705600" cy="158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1) Verzamel eerst </a:t>
            </a:r>
            <a:r>
              <a:rPr lang="nl-NL" sz="1300" b="1" u="sng">
                <a:cs typeface="Arial" pitchFamily="34" charset="0"/>
              </a:rPr>
              <a:t>zoveel mogelijk</a:t>
            </a:r>
            <a:r>
              <a:rPr lang="nl-NL" sz="1300" b="1">
                <a:cs typeface="Arial" pitchFamily="34" charset="0"/>
              </a:rPr>
              <a:t> plaatjes.</a:t>
            </a:r>
            <a:r>
              <a:rPr lang="en-US" sz="1300" b="1">
                <a:cs typeface="Arial" pitchFamily="34" charset="0"/>
              </a:rPr>
              <a:t> </a:t>
            </a:r>
            <a:r>
              <a:rPr lang="nl-NL" sz="1300" b="1">
                <a:cs typeface="Arial" pitchFamily="34" charset="0"/>
              </a:rPr>
              <a:t> </a:t>
            </a:r>
            <a:r>
              <a:rPr lang="en-US" sz="1300">
                <a:cs typeface="Arial" pitchFamily="34" charset="0"/>
              </a:rPr>
              <a:t>D</a:t>
            </a:r>
            <a:r>
              <a:rPr lang="nl-NL" sz="1300">
                <a:cs typeface="Arial" pitchFamily="34" charset="0"/>
              </a:rPr>
              <a:t>enk aan het thema!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2) Knip deze plaatjes netjes uit.</a:t>
            </a:r>
            <a:r>
              <a:rPr lang="nl-NL" sz="1300"/>
              <a:t> </a:t>
            </a:r>
            <a:r>
              <a:rPr lang="en-US" sz="1300">
                <a:cs typeface="Arial" pitchFamily="34" charset="0"/>
              </a:rPr>
              <a:t>Langs de contourlijnen.</a:t>
            </a:r>
            <a:r>
              <a:rPr lang="nl-NL" sz="1300" b="1" i="1">
                <a:cs typeface="Arial" pitchFamily="34" charset="0"/>
              </a:rPr>
              <a:t>       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3) Ga de plaatjes op een bijzondere manier overlappen!!</a:t>
            </a:r>
            <a:r>
              <a:rPr lang="en-US" sz="1300" b="1">
                <a:cs typeface="Arial" pitchFamily="34" charset="0"/>
              </a:rPr>
              <a:t/>
            </a:r>
            <a:br>
              <a:rPr lang="en-US" sz="1300" b="1">
                <a:cs typeface="Arial" pitchFamily="34" charset="0"/>
              </a:rPr>
            </a:br>
            <a:r>
              <a:rPr lang="nl-NL" sz="1300" b="1">
                <a:cs typeface="Arial" pitchFamily="34" charset="0"/>
              </a:rPr>
              <a:t>    </a:t>
            </a:r>
            <a:r>
              <a:rPr lang="nl-NL" sz="1300">
                <a:cs typeface="Arial" pitchFamily="34" charset="0"/>
              </a:rPr>
              <a:t>Kijk eens hoe deze collage tot stand is gekomen.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    Misschien brengt het je op een idee:</a:t>
            </a:r>
            <a:r>
              <a:rPr lang="nl-NL" sz="1300" b="1" i="1">
                <a:cs typeface="Arial" pitchFamily="34" charset="0"/>
              </a:rPr>
              <a:t> 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</p:txBody>
      </p:sp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743200"/>
            <a:ext cx="5562600" cy="3713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" name="Picture 1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019800"/>
            <a:ext cx="346075" cy="411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0"/>
            <a:ext cx="4038600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743200"/>
            <a:ext cx="5562600" cy="3713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9" name="Picture 1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019800"/>
            <a:ext cx="346075" cy="411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2743200"/>
            <a:ext cx="5562600" cy="3733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0"/>
            <a:ext cx="4038600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04800" y="1219200"/>
            <a:ext cx="6705600" cy="158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1) Verzamel eerst </a:t>
            </a:r>
            <a:r>
              <a:rPr lang="nl-NL" sz="1300" b="1" u="sng">
                <a:cs typeface="Arial" pitchFamily="34" charset="0"/>
              </a:rPr>
              <a:t>zoveel mogelijk</a:t>
            </a:r>
            <a:r>
              <a:rPr lang="nl-NL" sz="1300" b="1">
                <a:cs typeface="Arial" pitchFamily="34" charset="0"/>
              </a:rPr>
              <a:t> plaatjes.</a:t>
            </a:r>
            <a:r>
              <a:rPr lang="en-US" sz="1300" b="1">
                <a:cs typeface="Arial" pitchFamily="34" charset="0"/>
              </a:rPr>
              <a:t> </a:t>
            </a:r>
            <a:r>
              <a:rPr lang="nl-NL" sz="1300" b="1">
                <a:cs typeface="Arial" pitchFamily="34" charset="0"/>
              </a:rPr>
              <a:t> </a:t>
            </a:r>
            <a:r>
              <a:rPr lang="en-US" sz="1300">
                <a:cs typeface="Arial" pitchFamily="34" charset="0"/>
              </a:rPr>
              <a:t>D</a:t>
            </a:r>
            <a:r>
              <a:rPr lang="nl-NL" sz="1300">
                <a:cs typeface="Arial" pitchFamily="34" charset="0"/>
              </a:rPr>
              <a:t>enk aan het thema!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2) Knip deze plaatjes netjes uit.</a:t>
            </a:r>
            <a:r>
              <a:rPr lang="nl-NL" sz="1300"/>
              <a:t> </a:t>
            </a:r>
            <a:r>
              <a:rPr lang="en-US" sz="1300">
                <a:cs typeface="Arial" pitchFamily="34" charset="0"/>
              </a:rPr>
              <a:t>Langs de contourlijnen.</a:t>
            </a:r>
            <a:r>
              <a:rPr lang="nl-NL" sz="1300" b="1" i="1">
                <a:cs typeface="Arial" pitchFamily="34" charset="0"/>
              </a:rPr>
              <a:t>       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3) Ga de plaatjes op een bijzondere manier overlappen!!</a:t>
            </a:r>
            <a:r>
              <a:rPr lang="en-US" sz="1300" b="1">
                <a:cs typeface="Arial" pitchFamily="34" charset="0"/>
              </a:rPr>
              <a:t/>
            </a:r>
            <a:br>
              <a:rPr lang="en-US" sz="1300" b="1">
                <a:cs typeface="Arial" pitchFamily="34" charset="0"/>
              </a:rPr>
            </a:br>
            <a:r>
              <a:rPr lang="nl-NL" sz="1300" b="1">
                <a:cs typeface="Arial" pitchFamily="34" charset="0"/>
              </a:rPr>
              <a:t>    </a:t>
            </a:r>
            <a:r>
              <a:rPr lang="nl-NL" sz="1300">
                <a:cs typeface="Arial" pitchFamily="34" charset="0"/>
              </a:rPr>
              <a:t>Kijk eens hoe deze collage tot stand is gekomen.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    Misschien brengt het je op een idee:</a:t>
            </a:r>
            <a:r>
              <a:rPr lang="nl-NL" sz="1300" b="1" i="1">
                <a:cs typeface="Arial" pitchFamily="34" charset="0"/>
              </a:rPr>
              <a:t> 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743200"/>
            <a:ext cx="5562600" cy="3713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" name="Picture 1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019800"/>
            <a:ext cx="346075" cy="411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2743200"/>
            <a:ext cx="5562600" cy="3733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0"/>
            <a:ext cx="4038600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04800" y="1219200"/>
            <a:ext cx="6705600" cy="158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1) Verzamel eerst </a:t>
            </a:r>
            <a:r>
              <a:rPr lang="nl-NL" sz="1300" b="1" u="sng">
                <a:cs typeface="Arial" pitchFamily="34" charset="0"/>
              </a:rPr>
              <a:t>zoveel mogelijk</a:t>
            </a:r>
            <a:r>
              <a:rPr lang="nl-NL" sz="1300" b="1">
                <a:cs typeface="Arial" pitchFamily="34" charset="0"/>
              </a:rPr>
              <a:t> plaatjes.</a:t>
            </a:r>
            <a:r>
              <a:rPr lang="en-US" sz="1300" b="1">
                <a:cs typeface="Arial" pitchFamily="34" charset="0"/>
              </a:rPr>
              <a:t> </a:t>
            </a:r>
            <a:r>
              <a:rPr lang="nl-NL" sz="1300" b="1">
                <a:cs typeface="Arial" pitchFamily="34" charset="0"/>
              </a:rPr>
              <a:t> </a:t>
            </a:r>
            <a:r>
              <a:rPr lang="en-US" sz="1300">
                <a:cs typeface="Arial" pitchFamily="34" charset="0"/>
              </a:rPr>
              <a:t>D</a:t>
            </a:r>
            <a:r>
              <a:rPr lang="nl-NL" sz="1300">
                <a:cs typeface="Arial" pitchFamily="34" charset="0"/>
              </a:rPr>
              <a:t>enk aan het thema!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2) Knip deze plaatjes netjes uit.</a:t>
            </a:r>
            <a:r>
              <a:rPr lang="nl-NL" sz="1300"/>
              <a:t> </a:t>
            </a:r>
            <a:r>
              <a:rPr lang="en-US" sz="1300">
                <a:cs typeface="Arial" pitchFamily="34" charset="0"/>
              </a:rPr>
              <a:t>Langs de contourlijnen.</a:t>
            </a:r>
            <a:r>
              <a:rPr lang="nl-NL" sz="1300" b="1" i="1">
                <a:cs typeface="Arial" pitchFamily="34" charset="0"/>
              </a:rPr>
              <a:t>       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3) Ga de plaatjes op een bijzondere manier overlappen!!</a:t>
            </a:r>
            <a:r>
              <a:rPr lang="en-US" sz="1300" b="1">
                <a:cs typeface="Arial" pitchFamily="34" charset="0"/>
              </a:rPr>
              <a:t/>
            </a:r>
            <a:br>
              <a:rPr lang="en-US" sz="1300" b="1">
                <a:cs typeface="Arial" pitchFamily="34" charset="0"/>
              </a:rPr>
            </a:br>
            <a:r>
              <a:rPr lang="nl-NL" sz="1300" b="1">
                <a:cs typeface="Arial" pitchFamily="34" charset="0"/>
              </a:rPr>
              <a:t>    </a:t>
            </a:r>
            <a:r>
              <a:rPr lang="nl-NL" sz="1300">
                <a:cs typeface="Arial" pitchFamily="34" charset="0"/>
              </a:rPr>
              <a:t>Kijk eens hoe deze collage tot stand is gekomen.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    Misschien brengt het je op een idee:</a:t>
            </a:r>
            <a:r>
              <a:rPr lang="nl-NL" sz="1300" b="1" i="1">
                <a:cs typeface="Arial" pitchFamily="34" charset="0"/>
              </a:rPr>
              <a:t> 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Office PowerPoint</Application>
  <PresentationFormat>Diavoorstelling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Dia 1</vt:lpstr>
      <vt:lpstr>Dia 2</vt:lpstr>
      <vt:lpstr>Dia 3</vt:lpstr>
      <vt:lpstr>Dia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2</cp:revision>
  <dcterms:created xsi:type="dcterms:W3CDTF">2013-10-04T11:09:30Z</dcterms:created>
  <dcterms:modified xsi:type="dcterms:W3CDTF">2013-10-04T11:11:58Z</dcterms:modified>
</cp:coreProperties>
</file>