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4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921D1-4532-4DDB-9111-087AFDDAE57F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73953-1DEB-47D0-A498-D14EFCB11AA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921D1-4532-4DDB-9111-087AFDDAE57F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73953-1DEB-47D0-A498-D14EFCB11AA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921D1-4532-4DDB-9111-087AFDDAE57F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73953-1DEB-47D0-A498-D14EFCB11AA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921D1-4532-4DDB-9111-087AFDDAE57F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73953-1DEB-47D0-A498-D14EFCB11AA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921D1-4532-4DDB-9111-087AFDDAE57F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73953-1DEB-47D0-A498-D14EFCB11AA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921D1-4532-4DDB-9111-087AFDDAE57F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73953-1DEB-47D0-A498-D14EFCB11AA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921D1-4532-4DDB-9111-087AFDDAE57F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73953-1DEB-47D0-A498-D14EFCB11AA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921D1-4532-4DDB-9111-087AFDDAE57F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73953-1DEB-47D0-A498-D14EFCB11AA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921D1-4532-4DDB-9111-087AFDDAE57F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73953-1DEB-47D0-A498-D14EFCB11AA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921D1-4532-4DDB-9111-087AFDDAE57F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73953-1DEB-47D0-A498-D14EFCB11AA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921D1-4532-4DDB-9111-087AFDDAE57F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73953-1DEB-47D0-A498-D14EFCB11AA1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921D1-4532-4DDB-9111-087AFDDAE57F}" type="datetimeFigureOut">
              <a:rPr lang="nl-NL" smtClean="0"/>
              <a:t>28-11-2012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73953-1DEB-47D0-A498-D14EFCB11AA1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7" name="AutoShape 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9" name="Picture 8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2938463" y="2209800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2" name="Rectangle 16"/>
          <p:cNvSpPr>
            <a:spLocks noChangeArrowheads="1"/>
          </p:cNvSpPr>
          <p:nvPr/>
        </p:nvSpPr>
        <p:spPr bwMode="auto">
          <a:xfrm>
            <a:off x="2952750" y="221456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1143000" y="4343400"/>
            <a:ext cx="69342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nl-NL"/>
          </a:p>
        </p:txBody>
      </p:sp>
      <p:pic>
        <p:nvPicPr>
          <p:cNvPr id="14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2914650"/>
            <a:ext cx="4724400" cy="3943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152400" y="990600"/>
            <a:ext cx="8686800" cy="612475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Papier, potlood, lappen stof, huishoudfolie, aluminiumfolie, verpakkingsmateriaal, touw, tape, plakband, ijzerdraad, verband, nietjes, perforator, schaar, veiligheidsspelden.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moet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aparte feestkleding maken, die bijzonder is in vorm.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Jij maakt de kleding om je klasgenoot heen en je klasgenoot maakt kleding om jou heen. Het mag gerust vreemd worden, je hoeft er niet mee  over straat!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 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1)</a:t>
            </a:r>
            <a:r>
              <a:rPr lang="nl-NL" sz="1400">
                <a:latin typeface="Arial"/>
              </a:rPr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Zoek voorbeelden.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2)</a:t>
            </a:r>
            <a:r>
              <a:rPr lang="nl-NL" sz="1400">
                <a:latin typeface="Arial"/>
              </a:rPr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Bekijk ze goed.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3)</a:t>
            </a:r>
            <a:r>
              <a:rPr lang="nl-NL" sz="1400">
                <a:latin typeface="Arial"/>
              </a:rPr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N.a.v. de voorbeelden ga je schetsen maken.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4)</a:t>
            </a:r>
            <a:r>
              <a:rPr lang="nl-NL" sz="1400">
                <a:latin typeface="Arial"/>
              </a:rPr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Ga nu maar uitproberen (wikkelen, draperen, weven enz.).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Waar moet het aan voldoen?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1)</a:t>
            </a:r>
            <a:r>
              <a:rPr lang="nl-NL" sz="1400">
                <a:latin typeface="Arial"/>
              </a:rPr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Maak gebruik van drie verschillende materialen.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2)</a:t>
            </a:r>
            <a:r>
              <a:rPr lang="nl-NL" sz="1400">
                <a:latin typeface="Arial"/>
              </a:rPr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Het moet draagbaar zijn.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3)</a:t>
            </a:r>
            <a:r>
              <a:rPr lang="nl-NL" sz="1400">
                <a:latin typeface="Arial"/>
              </a:rPr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Het moet apart zijn.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4)</a:t>
            </a:r>
            <a:r>
              <a:rPr lang="nl-NL" sz="1400">
                <a:latin typeface="Arial"/>
              </a:rPr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Maak het feestelijk door accessoires die je zelf  meeneemt.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Presentatie: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1)</a:t>
            </a:r>
            <a:r>
              <a:rPr lang="nl-NL" sz="1400">
                <a:latin typeface="Arial"/>
              </a:rPr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voor de klas.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2)</a:t>
            </a:r>
            <a:r>
              <a:rPr lang="nl-NL" sz="1400">
                <a:latin typeface="Arial"/>
              </a:rPr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of foto’s maken van de creaties.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3)</a:t>
            </a:r>
            <a:r>
              <a:rPr lang="nl-NL" sz="1400">
                <a:latin typeface="Arial"/>
              </a:rPr>
              <a:t>   </a:t>
            </a:r>
            <a:r>
              <a:rPr lang="nl-NL" sz="1400">
                <a:latin typeface="Times New Roman" pitchFamily="18" charset="0"/>
              </a:rPr>
              <a:t> </a:t>
            </a:r>
            <a:r>
              <a:rPr lang="nl-NL" sz="1400">
                <a:cs typeface="Arial" pitchFamily="34" charset="0"/>
              </a:rPr>
              <a:t>modeshow met andere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leerlingen.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pic>
        <p:nvPicPr>
          <p:cNvPr id="16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0"/>
            <a:ext cx="4391025" cy="9080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050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5" name="Picture 2051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052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7" name="Text Box 2053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8" name="AutoShape 2054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9" name="AutoShape 2055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10" name="Rectangle 2056"/>
          <p:cNvSpPr>
            <a:spLocks noChangeArrowheads="1"/>
          </p:cNvSpPr>
          <p:nvPr/>
        </p:nvSpPr>
        <p:spPr bwMode="auto">
          <a:xfrm>
            <a:off x="1138238" y="852488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1" name="Rectangle 2059"/>
          <p:cNvSpPr>
            <a:spLocks noChangeArrowheads="1"/>
          </p:cNvSpPr>
          <p:nvPr/>
        </p:nvSpPr>
        <p:spPr bwMode="auto">
          <a:xfrm>
            <a:off x="3724275" y="12811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2" name="Picture 20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152400"/>
            <a:ext cx="2616200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9</Words>
  <Application>Microsoft Office PowerPoint</Application>
  <PresentationFormat>Diavoorstelling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2</cp:revision>
  <dcterms:created xsi:type="dcterms:W3CDTF">2012-11-28T20:54:55Z</dcterms:created>
  <dcterms:modified xsi:type="dcterms:W3CDTF">2012-11-28T21:11:49Z</dcterms:modified>
</cp:coreProperties>
</file>