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5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238DF-CD96-4BD5-A326-EDBBB7985CE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1172-503C-47A1-848F-7D513BEE5B7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0" name="Picture 8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724275" y="12811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18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4332288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52400" y="1295400"/>
            <a:ext cx="8991600" cy="26776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Tijdschriften, schaar, lijm, A4-tje en een hoop fantasie.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collage maken van gebruiksvoorwerpen. Je kunt denken aan auto’s, computers, meubels, schoolspullen enz.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Verzamel zo veel mogelijke plaatjes over het thema dat je hebt gekozen.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Knip en plak deze plaatjes op een </a:t>
            </a:r>
            <a:r>
              <a:rPr lang="nl-NL" sz="1400" b="1">
                <a:cs typeface="Arial" pitchFamily="34" charset="0"/>
              </a:rPr>
              <a:t>A4-tje</a:t>
            </a:r>
            <a:r>
              <a:rPr lang="nl-NL" sz="1400">
                <a:cs typeface="Arial" pitchFamily="34" charset="0"/>
              </a:rPr>
              <a:t>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Probeer een spannende/ interessante voorstelling  te maken.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De leerling die deze collage heeft gemaakt heeft gekozen voor auto’s.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De plaatjes zijn netjes langs de contouren uitgeknipt en mooi over elkaar geplakt.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Hierdoor ontstaat een hele nieuwe voorstelling.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157413" y="16240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1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86200"/>
            <a:ext cx="3819525" cy="2703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495800"/>
            <a:ext cx="2438400" cy="1392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3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4638" y="4495800"/>
            <a:ext cx="2519362" cy="1439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4267200" y="5867400"/>
            <a:ext cx="2438400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sz="1400" b="1"/>
              <a:t>Fout: </a:t>
            </a:r>
            <a:r>
              <a:rPr lang="nl-NL" sz="1400"/>
              <a:t> niet mooi uitgeknipt 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705600" y="5867400"/>
            <a:ext cx="2628900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sz="1400" b="1"/>
              <a:t>Goed: </a:t>
            </a:r>
            <a:r>
              <a:rPr lang="nl-NL" sz="1400"/>
              <a:t>wel mooi uitgeknipt</a:t>
            </a:r>
          </a:p>
        </p:txBody>
      </p:sp>
      <p:sp>
        <p:nvSpPr>
          <p:cNvPr id="26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86600" y="152400"/>
            <a:ext cx="457200" cy="381000"/>
          </a:xfrm>
          <a:prstGeom prst="actionButtonDocumen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7" name="Rectangle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58000" y="533400"/>
            <a:ext cx="12192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 voorbeeld</a:t>
            </a:r>
            <a:endParaRPr lang="nl-NL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1027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1030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1031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36"/>
          <p:cNvSpPr>
            <a:spLocks noChangeArrowheads="1"/>
          </p:cNvSpPr>
          <p:nvPr/>
        </p:nvSpPr>
        <p:spPr bwMode="auto">
          <a:xfrm>
            <a:off x="3233738" y="147637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11" name="Picture 1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214813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2" name="Rectangle 1038"/>
          <p:cNvSpPr>
            <a:spLocks noChangeArrowheads="1"/>
          </p:cNvSpPr>
          <p:nvPr/>
        </p:nvSpPr>
        <p:spPr bwMode="auto">
          <a:xfrm>
            <a:off x="152400" y="1600200"/>
            <a:ext cx="9144000" cy="32932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nl-NL" sz="1400" b="1" u="sng">
                <a:cs typeface="Arial" pitchFamily="34" charset="0"/>
              </a:rPr>
              <a:t>Hoe maak je een goede collage?</a:t>
            </a:r>
            <a:endParaRPr lang="nl-NL" sz="1000"/>
          </a:p>
          <a:p>
            <a:pPr>
              <a:spcBef>
                <a:spcPct val="0"/>
              </a:spcBef>
            </a:pPr>
            <a:r>
              <a:rPr lang="nl-NL" sz="1400">
                <a:cs typeface="Arial" pitchFamily="34" charset="0"/>
              </a:rPr>
              <a:t>Als je een collage gaat maken ga je allerlei afbeeldingen over elkaar plakken, je krijgt dan een nieuwe voorstelling.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Om deze voorstelling zo interessant mogelijk te  maken, krijg je een aantal tips: </a:t>
            </a:r>
            <a:endParaRPr lang="nl-NL" sz="1000"/>
          </a:p>
          <a:p>
            <a:pPr>
              <a:spcBef>
                <a:spcPct val="0"/>
              </a:spcBef>
            </a:pPr>
            <a:r>
              <a:rPr lang="nl-NL" sz="1400">
                <a:cs typeface="Arial" pitchFamily="34" charset="0"/>
              </a:rPr>
              <a:t> </a:t>
            </a:r>
            <a:endParaRPr lang="nl-NL" sz="1000"/>
          </a:p>
          <a:p>
            <a:pPr>
              <a:spcBef>
                <a:spcPct val="0"/>
              </a:spcBef>
            </a:pPr>
            <a:r>
              <a:rPr lang="nl-NL" sz="1400" b="1">
                <a:cs typeface="Arial" pitchFamily="34" charset="0"/>
              </a:rPr>
              <a:t>1) Verzamel eerst </a:t>
            </a:r>
            <a:r>
              <a:rPr lang="nl-NL" sz="1400" b="1" u="sng">
                <a:cs typeface="Arial" pitchFamily="34" charset="0"/>
              </a:rPr>
              <a:t>zoveel mogelijk</a:t>
            </a:r>
            <a:r>
              <a:rPr lang="nl-NL" sz="1400" b="1">
                <a:cs typeface="Arial" pitchFamily="34" charset="0"/>
              </a:rPr>
              <a:t> plaatjes.</a:t>
            </a:r>
            <a:endParaRPr lang="nl-NL" sz="1000"/>
          </a:p>
          <a:p>
            <a:pPr>
              <a:spcBef>
                <a:spcPct val="0"/>
              </a:spcBef>
            </a:pPr>
            <a:r>
              <a:rPr lang="nl-NL" sz="1400" b="1">
                <a:cs typeface="Arial" pitchFamily="34" charset="0"/>
              </a:rPr>
              <a:t>   </a:t>
            </a:r>
            <a:r>
              <a:rPr lang="en-US" sz="1400">
                <a:cs typeface="Arial" pitchFamily="34" charset="0"/>
              </a:rPr>
              <a:t> D</a:t>
            </a:r>
            <a:r>
              <a:rPr lang="nl-NL" sz="1400">
                <a:cs typeface="Arial" pitchFamily="34" charset="0"/>
              </a:rPr>
              <a:t>enk aan het thema!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endParaRPr lang="nl-NL" sz="1000"/>
          </a:p>
          <a:p>
            <a:pPr>
              <a:spcBef>
                <a:spcPct val="0"/>
              </a:spcBef>
            </a:pPr>
            <a:r>
              <a:rPr lang="nl-NL" sz="1400" b="1">
                <a:cs typeface="Arial" pitchFamily="34" charset="0"/>
              </a:rPr>
              <a:t>2) Knip deze plaatjes netjes uit.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endParaRPr lang="nl-NL" sz="1000"/>
          </a:p>
          <a:p>
            <a:pPr>
              <a:spcBef>
                <a:spcPct val="0"/>
              </a:spcBef>
            </a:pPr>
            <a:r>
              <a:rPr lang="nl-NL" sz="1400" b="1">
                <a:cs typeface="Arial" pitchFamily="34" charset="0"/>
              </a:rPr>
              <a:t>3) Zoek de plaatjes uit die het beste bij elkaar passen.</a:t>
            </a:r>
            <a:endParaRPr lang="nl-NL" sz="1000"/>
          </a:p>
          <a:p>
            <a:pPr>
              <a:spcBef>
                <a:spcPct val="0"/>
              </a:spcBef>
            </a:pPr>
            <a:r>
              <a:rPr lang="nl-NL" sz="1400" b="1">
                <a:cs typeface="Arial" pitchFamily="34" charset="0"/>
              </a:rPr>
              <a:t>   </a:t>
            </a:r>
            <a:r>
              <a:rPr lang="en-US" sz="1400" b="1">
                <a:cs typeface="Arial" pitchFamily="34" charset="0"/>
              </a:rPr>
              <a:t> </a:t>
            </a:r>
            <a:r>
              <a:rPr lang="en-US" sz="1400">
                <a:cs typeface="Arial" pitchFamily="34" charset="0"/>
              </a:rPr>
              <a:t>B</a:t>
            </a:r>
            <a:r>
              <a:rPr lang="nl-NL" sz="1400">
                <a:cs typeface="Arial" pitchFamily="34" charset="0"/>
              </a:rPr>
              <a:t>ijvoorbeeld plaatjes die op elkaar lijken of die dezelfde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soort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voorstelling of kleur hebben.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endParaRPr lang="nl-NL" sz="1000"/>
          </a:p>
          <a:p>
            <a:pPr>
              <a:spcBef>
                <a:spcPct val="0"/>
              </a:spcBef>
            </a:pPr>
            <a:r>
              <a:rPr lang="nl-NL" sz="1400" b="1">
                <a:cs typeface="Arial" pitchFamily="34" charset="0"/>
              </a:rPr>
              <a:t>4) Ga de plaatjes op een bijzondere manier overlappen!!</a:t>
            </a:r>
            <a:endParaRPr lang="nl-NL" sz="1000"/>
          </a:p>
          <a:p>
            <a:pPr>
              <a:spcBef>
                <a:spcPct val="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13" name="Picture 10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514600"/>
            <a:ext cx="39624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Diavoorstelling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2013-10-04T10:59:33Z</dcterms:created>
  <dcterms:modified xsi:type="dcterms:W3CDTF">2013-10-04T11:00:26Z</dcterms:modified>
</cp:coreProperties>
</file>