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253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238DF-CD96-4BD5-A326-EDBBB7985CE9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1172-503C-47A1-848F-7D513BEE5B7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238DF-CD96-4BD5-A326-EDBBB7985CE9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1172-503C-47A1-848F-7D513BEE5B7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238DF-CD96-4BD5-A326-EDBBB7985CE9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1172-503C-47A1-848F-7D513BEE5B7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238DF-CD96-4BD5-A326-EDBBB7985CE9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1172-503C-47A1-848F-7D513BEE5B7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238DF-CD96-4BD5-A326-EDBBB7985CE9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1172-503C-47A1-848F-7D513BEE5B7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238DF-CD96-4BD5-A326-EDBBB7985CE9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1172-503C-47A1-848F-7D513BEE5B7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238DF-CD96-4BD5-A326-EDBBB7985CE9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1172-503C-47A1-848F-7D513BEE5B7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238DF-CD96-4BD5-A326-EDBBB7985CE9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1172-503C-47A1-848F-7D513BEE5B7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238DF-CD96-4BD5-A326-EDBBB7985CE9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1172-503C-47A1-848F-7D513BEE5B7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238DF-CD96-4BD5-A326-EDBBB7985CE9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1172-503C-47A1-848F-7D513BEE5B7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238DF-CD96-4BD5-A326-EDBBB7985CE9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1172-503C-47A1-848F-7D513BEE5B7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238DF-CD96-4BD5-A326-EDBBB7985CE9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31172-503C-47A1-848F-7D513BEE5B72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6" name="AutoShape 4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7" name="AutoShape 5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5715000" y="3581400"/>
            <a:ext cx="30480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pic>
        <p:nvPicPr>
          <p:cNvPr id="10" name="Picture 8">
            <a:hlinkClick r:id="" action="ppaction://noaction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80772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 terug</a:t>
            </a:r>
            <a:endParaRPr lang="nl-NL" sz="1000"/>
          </a:p>
        </p:txBody>
      </p:sp>
      <p:sp>
        <p:nvSpPr>
          <p:cNvPr id="12" name="AutoShape 1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96200" y="152400"/>
            <a:ext cx="533400" cy="381000"/>
          </a:xfrm>
          <a:prstGeom prst="actionButtonForwardNext">
            <a:avLst/>
          </a:prstGeom>
          <a:solidFill>
            <a:schemeClr val="bg1"/>
          </a:soli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3" name="Rectangle 11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7620000" y="533400"/>
            <a:ext cx="762000" cy="631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volgende                                      bladzijde                           </a:t>
            </a:r>
          </a:p>
          <a:p>
            <a:pPr>
              <a:spcBef>
                <a:spcPct val="50000"/>
              </a:spcBef>
            </a:pPr>
            <a:endParaRPr lang="nl-NL" sz="1000"/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2938463" y="220980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2952750" y="221456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1143000" y="4343400"/>
            <a:ext cx="69342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3724275" y="12811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pic>
        <p:nvPicPr>
          <p:cNvPr id="18" name="Picture 1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8400" y="0"/>
            <a:ext cx="4332288" cy="8874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9" name="Text Box 20"/>
          <p:cNvSpPr txBox="1">
            <a:spLocks noChangeArrowheads="1"/>
          </p:cNvSpPr>
          <p:nvPr/>
        </p:nvSpPr>
        <p:spPr bwMode="auto">
          <a:xfrm>
            <a:off x="152400" y="1295400"/>
            <a:ext cx="8991600" cy="267765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Wat heb je nodig?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Tijdschriften, schaar, lijm, A4-tje en een hoop fantasie.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 b="1" u="sng">
                <a:cs typeface="Arial" pitchFamily="34" charset="0"/>
              </a:rPr>
              <a:t>Wat moet je doen?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Je gaat een collage maken van gebruiksvoorwerpen. Je kunt denken aan auto’s, computers, meubels, schoolspullen enz.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Verzamel zo veel mogelijke plaatjes over het thema dat je hebt gekozen.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Knip en plak deze plaatjes op een </a:t>
            </a:r>
            <a:r>
              <a:rPr lang="nl-NL" sz="1400" b="1">
                <a:cs typeface="Arial" pitchFamily="34" charset="0"/>
              </a:rPr>
              <a:t>A4-tje</a:t>
            </a:r>
            <a:r>
              <a:rPr lang="nl-NL" sz="1400">
                <a:cs typeface="Arial" pitchFamily="34" charset="0"/>
              </a:rPr>
              <a:t>.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Probeer een spannende/ interessante voorstelling  te maken.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 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De leerling die deze collage heeft gemaakt heeft gekozen voor auto’s.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De plaatjes zijn netjes langs de contouren uitgeknipt en mooi over elkaar geplakt.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Hierdoor ontstaat een hele nieuwe voorstelling.</a:t>
            </a:r>
            <a:endParaRPr lang="nl-NL" sz="1400"/>
          </a:p>
          <a:p>
            <a:pPr>
              <a:spcBef>
                <a:spcPct val="50000"/>
              </a:spcBef>
            </a:pPr>
            <a:endParaRPr lang="nl-NL" sz="1400"/>
          </a:p>
        </p:txBody>
      </p:sp>
      <p:sp>
        <p:nvSpPr>
          <p:cNvPr id="20" name="Rectangle 22"/>
          <p:cNvSpPr>
            <a:spLocks noChangeArrowheads="1"/>
          </p:cNvSpPr>
          <p:nvPr/>
        </p:nvSpPr>
        <p:spPr bwMode="auto">
          <a:xfrm>
            <a:off x="2157413" y="16240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pic>
        <p:nvPicPr>
          <p:cNvPr id="21" name="Picture 2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3886200"/>
            <a:ext cx="3819525" cy="27035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22" name="Picture 2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67200" y="4495800"/>
            <a:ext cx="2438400" cy="13922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23" name="Picture 2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24638" y="4495800"/>
            <a:ext cx="2519362" cy="14398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24" name="Text Box 26"/>
          <p:cNvSpPr txBox="1">
            <a:spLocks noChangeArrowheads="1"/>
          </p:cNvSpPr>
          <p:nvPr/>
        </p:nvSpPr>
        <p:spPr bwMode="auto">
          <a:xfrm>
            <a:off x="4267200" y="5867400"/>
            <a:ext cx="2438400" cy="5715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r>
              <a:rPr lang="nl-NL" sz="1400" b="1"/>
              <a:t>Fout: </a:t>
            </a:r>
            <a:r>
              <a:rPr lang="nl-NL" sz="1400"/>
              <a:t> niet mooi uitgeknipt </a:t>
            </a:r>
          </a:p>
        </p:txBody>
      </p:sp>
      <p:sp>
        <p:nvSpPr>
          <p:cNvPr id="25" name="Text Box 27"/>
          <p:cNvSpPr txBox="1">
            <a:spLocks noChangeArrowheads="1"/>
          </p:cNvSpPr>
          <p:nvPr/>
        </p:nvSpPr>
        <p:spPr bwMode="auto">
          <a:xfrm>
            <a:off x="6705600" y="5867400"/>
            <a:ext cx="2628900" cy="5715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r>
              <a:rPr lang="nl-NL" sz="1400" b="1"/>
              <a:t>Goed: </a:t>
            </a:r>
            <a:r>
              <a:rPr lang="nl-NL" sz="1400"/>
              <a:t>wel mooi uitgeknipt</a:t>
            </a:r>
          </a:p>
        </p:txBody>
      </p:sp>
      <p:sp>
        <p:nvSpPr>
          <p:cNvPr id="26" name="AutoShape 2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086600" y="152400"/>
            <a:ext cx="457200" cy="381000"/>
          </a:xfrm>
          <a:prstGeom prst="actionButtonDocument">
            <a:avLst/>
          </a:prstGeom>
          <a:solidFill>
            <a:schemeClr val="bg1"/>
          </a:soli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27" name="Rectangle 29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6858000" y="533400"/>
            <a:ext cx="12192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  voorbeeld</a:t>
            </a:r>
            <a:endParaRPr lang="nl-NL" sz="1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6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pic>
        <p:nvPicPr>
          <p:cNvPr id="3" name="Picture 1027">
            <a:hlinkClick r:id="" action="ppaction://hlinkshowjump?jump=previousslide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1038" y="223838"/>
            <a:ext cx="492125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1028"/>
          <p:cNvSpPr>
            <a:spLocks noChangeArrowheads="1"/>
          </p:cNvSpPr>
          <p:nvPr/>
        </p:nvSpPr>
        <p:spPr bwMode="auto">
          <a:xfrm>
            <a:off x="8077200" y="6096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terug</a:t>
            </a:r>
            <a:endParaRPr lang="nl-NL" sz="1000"/>
          </a:p>
        </p:txBody>
      </p:sp>
      <p:sp>
        <p:nvSpPr>
          <p:cNvPr id="5" name="Text Box 1029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6" name="AutoShape 1030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7" name="AutoShape 1031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8" name="Text Box 1032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9" name="Rectangle 1033"/>
          <p:cNvSpPr>
            <a:spLocks noChangeArrowheads="1"/>
          </p:cNvSpPr>
          <p:nvPr/>
        </p:nvSpPr>
        <p:spPr bwMode="auto">
          <a:xfrm>
            <a:off x="3309938" y="2338388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0" name="Rectangle 1036"/>
          <p:cNvSpPr>
            <a:spLocks noChangeArrowheads="1"/>
          </p:cNvSpPr>
          <p:nvPr/>
        </p:nvSpPr>
        <p:spPr bwMode="auto">
          <a:xfrm>
            <a:off x="3233738" y="1476375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pic>
        <p:nvPicPr>
          <p:cNvPr id="11" name="Picture 10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0"/>
            <a:ext cx="4214813" cy="8874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2" name="Rectangle 1038"/>
          <p:cNvSpPr>
            <a:spLocks noChangeArrowheads="1"/>
          </p:cNvSpPr>
          <p:nvPr/>
        </p:nvSpPr>
        <p:spPr bwMode="auto">
          <a:xfrm>
            <a:off x="152400" y="1600200"/>
            <a:ext cx="9144000" cy="329320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nl-NL" sz="1400" b="1" u="sng">
                <a:cs typeface="Arial" pitchFamily="34" charset="0"/>
              </a:rPr>
              <a:t>Hoe maak je een goede collage?</a:t>
            </a:r>
            <a:endParaRPr lang="nl-NL" sz="1000"/>
          </a:p>
          <a:p>
            <a:pPr>
              <a:spcBef>
                <a:spcPct val="0"/>
              </a:spcBef>
            </a:pPr>
            <a:r>
              <a:rPr lang="nl-NL" sz="1400">
                <a:cs typeface="Arial" pitchFamily="34" charset="0"/>
              </a:rPr>
              <a:t>Als je een collage gaat maken ga je allerlei afbeeldingen over elkaar plakken, je krijgt dan een nieuwe voorstelling.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Om deze voorstelling zo interessant mogelijk te  maken, krijg je een aantal tips: </a:t>
            </a:r>
            <a:endParaRPr lang="nl-NL" sz="1000"/>
          </a:p>
          <a:p>
            <a:pPr>
              <a:spcBef>
                <a:spcPct val="0"/>
              </a:spcBef>
            </a:pPr>
            <a:r>
              <a:rPr lang="nl-NL" sz="1400">
                <a:cs typeface="Arial" pitchFamily="34" charset="0"/>
              </a:rPr>
              <a:t> </a:t>
            </a:r>
            <a:endParaRPr lang="nl-NL" sz="1000"/>
          </a:p>
          <a:p>
            <a:pPr>
              <a:spcBef>
                <a:spcPct val="0"/>
              </a:spcBef>
            </a:pPr>
            <a:r>
              <a:rPr lang="nl-NL" sz="1400" b="1">
                <a:cs typeface="Arial" pitchFamily="34" charset="0"/>
              </a:rPr>
              <a:t>1) Verzamel eerst </a:t>
            </a:r>
            <a:r>
              <a:rPr lang="nl-NL" sz="1400" b="1" u="sng">
                <a:cs typeface="Arial" pitchFamily="34" charset="0"/>
              </a:rPr>
              <a:t>zoveel mogelijk</a:t>
            </a:r>
            <a:r>
              <a:rPr lang="nl-NL" sz="1400" b="1">
                <a:cs typeface="Arial" pitchFamily="34" charset="0"/>
              </a:rPr>
              <a:t> plaatjes.</a:t>
            </a:r>
            <a:endParaRPr lang="nl-NL" sz="1000"/>
          </a:p>
          <a:p>
            <a:pPr>
              <a:spcBef>
                <a:spcPct val="0"/>
              </a:spcBef>
            </a:pPr>
            <a:r>
              <a:rPr lang="nl-NL" sz="1400" b="1">
                <a:cs typeface="Arial" pitchFamily="34" charset="0"/>
              </a:rPr>
              <a:t>   </a:t>
            </a:r>
            <a:r>
              <a:rPr lang="en-US" sz="1400">
                <a:cs typeface="Arial" pitchFamily="34" charset="0"/>
              </a:rPr>
              <a:t> D</a:t>
            </a:r>
            <a:r>
              <a:rPr lang="nl-NL" sz="1400">
                <a:cs typeface="Arial" pitchFamily="34" charset="0"/>
              </a:rPr>
              <a:t>enk aan het thema!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endParaRPr lang="nl-NL" sz="1000"/>
          </a:p>
          <a:p>
            <a:pPr>
              <a:spcBef>
                <a:spcPct val="0"/>
              </a:spcBef>
            </a:pPr>
            <a:r>
              <a:rPr lang="nl-NL" sz="1400" b="1">
                <a:cs typeface="Arial" pitchFamily="34" charset="0"/>
              </a:rPr>
              <a:t>2) Knip deze plaatjes netjes uit.</a:t>
            </a:r>
            <a:r>
              <a:rPr lang="en-US" sz="1400" b="1">
                <a:cs typeface="Arial" pitchFamily="34" charset="0"/>
              </a:rPr>
              <a:t/>
            </a:r>
            <a:br>
              <a:rPr lang="en-US" sz="1400" b="1">
                <a:cs typeface="Arial" pitchFamily="34" charset="0"/>
              </a:rPr>
            </a:br>
            <a:endParaRPr lang="nl-NL" sz="1000"/>
          </a:p>
          <a:p>
            <a:pPr>
              <a:spcBef>
                <a:spcPct val="0"/>
              </a:spcBef>
            </a:pPr>
            <a:r>
              <a:rPr lang="nl-NL" sz="1400" b="1">
                <a:cs typeface="Arial" pitchFamily="34" charset="0"/>
              </a:rPr>
              <a:t>3) Zoek de plaatjes uit die het beste bij elkaar passen.</a:t>
            </a:r>
            <a:endParaRPr lang="nl-NL" sz="1000"/>
          </a:p>
          <a:p>
            <a:pPr>
              <a:spcBef>
                <a:spcPct val="0"/>
              </a:spcBef>
            </a:pPr>
            <a:r>
              <a:rPr lang="nl-NL" sz="1400" b="1">
                <a:cs typeface="Arial" pitchFamily="34" charset="0"/>
              </a:rPr>
              <a:t>   </a:t>
            </a:r>
            <a:r>
              <a:rPr lang="en-US" sz="1400" b="1">
                <a:cs typeface="Arial" pitchFamily="34" charset="0"/>
              </a:rPr>
              <a:t> </a:t>
            </a:r>
            <a:r>
              <a:rPr lang="en-US" sz="1400">
                <a:cs typeface="Arial" pitchFamily="34" charset="0"/>
              </a:rPr>
              <a:t>B</a:t>
            </a:r>
            <a:r>
              <a:rPr lang="nl-NL" sz="1400">
                <a:cs typeface="Arial" pitchFamily="34" charset="0"/>
              </a:rPr>
              <a:t>ijvoorbeeld plaatjes die op elkaar lijken of die dezelfde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   </a:t>
            </a:r>
            <a:r>
              <a:rPr lang="nl-NL" sz="1400">
                <a:cs typeface="Arial" pitchFamily="34" charset="0"/>
              </a:rPr>
              <a:t>soort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voorstelling of kleur hebben.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endParaRPr lang="nl-NL" sz="1000"/>
          </a:p>
          <a:p>
            <a:pPr>
              <a:spcBef>
                <a:spcPct val="0"/>
              </a:spcBef>
            </a:pPr>
            <a:r>
              <a:rPr lang="nl-NL" sz="1400" b="1">
                <a:cs typeface="Arial" pitchFamily="34" charset="0"/>
              </a:rPr>
              <a:t>4) Ga de plaatjes op een bijzondere manier overlappen!!</a:t>
            </a:r>
            <a:endParaRPr lang="nl-NL" sz="1000"/>
          </a:p>
          <a:p>
            <a:pPr>
              <a:spcBef>
                <a:spcPct val="0"/>
              </a:spcBef>
            </a:pPr>
            <a:endParaRPr lang="nl-NL" sz="2400">
              <a:latin typeface="Times New Roman" pitchFamily="18" charset="0"/>
            </a:endParaRPr>
          </a:p>
        </p:txBody>
      </p:sp>
      <p:pic>
        <p:nvPicPr>
          <p:cNvPr id="13" name="Picture 104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29200" y="2514600"/>
            <a:ext cx="3962400" cy="297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</Words>
  <Application>Microsoft Office PowerPoint</Application>
  <PresentationFormat>Diavoorstelling (4:3)</PresentationFormat>
  <Paragraphs>17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Office-thema</vt:lpstr>
      <vt:lpstr>Dia 1</vt:lpstr>
      <vt:lpstr>Dia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Eigenaar</dc:creator>
  <cp:lastModifiedBy>Eigenaar</cp:lastModifiedBy>
  <cp:revision>1</cp:revision>
  <dcterms:created xsi:type="dcterms:W3CDTF">2013-10-04T10:59:33Z</dcterms:created>
  <dcterms:modified xsi:type="dcterms:W3CDTF">2013-10-04T11:00:26Z</dcterms:modified>
</cp:coreProperties>
</file>