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29"/>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C0C4D019-678A-4E2A-92E5-5F68C653EBE6}"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7893F96-1521-4BDD-964F-BEE7F9EE8E8C}"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C0C4D019-678A-4E2A-92E5-5F68C653EBE6}"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7893F96-1521-4BDD-964F-BEE7F9EE8E8C}"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C0C4D019-678A-4E2A-92E5-5F68C653EBE6}"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7893F96-1521-4BDD-964F-BEE7F9EE8E8C}"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C0C4D019-678A-4E2A-92E5-5F68C653EBE6}"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7893F96-1521-4BDD-964F-BEE7F9EE8E8C}"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C0C4D019-678A-4E2A-92E5-5F68C653EBE6}"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7893F96-1521-4BDD-964F-BEE7F9EE8E8C}"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C0C4D019-678A-4E2A-92E5-5F68C653EBE6}"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B7893F96-1521-4BDD-964F-BEE7F9EE8E8C}"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C0C4D019-678A-4E2A-92E5-5F68C653EBE6}"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B7893F96-1521-4BDD-964F-BEE7F9EE8E8C}"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C0C4D019-678A-4E2A-92E5-5F68C653EBE6}"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B7893F96-1521-4BDD-964F-BEE7F9EE8E8C}"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C0C4D019-678A-4E2A-92E5-5F68C653EBE6}"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B7893F96-1521-4BDD-964F-BEE7F9EE8E8C}"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C0C4D019-678A-4E2A-92E5-5F68C653EBE6}"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B7893F96-1521-4BDD-964F-BEE7F9EE8E8C}"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C0C4D019-678A-4E2A-92E5-5F68C653EBE6}"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B7893F96-1521-4BDD-964F-BEE7F9EE8E8C}"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C4D019-678A-4E2A-92E5-5F68C653EBE6}"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893F96-1521-4BDD-964F-BEE7F9EE8E8C}"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wmf"/><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5" name="Text Box 7"/>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6" name="AutoShape 8"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AutoShape 9"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pic>
        <p:nvPicPr>
          <p:cNvPr id="8" name="Picture 19">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9" name="Rectangle 20"/>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0" name="AutoShape 21">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1" name="Rectangle 22">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12" name="AutoShape 23">
            <a:hlinkClick r:id="" action="ppaction://noaction" highlightClick="1"/>
          </p:cNvPr>
          <p:cNvSpPr>
            <a:spLocks noChangeArrowheads="1"/>
          </p:cNvSpPr>
          <p:nvPr/>
        </p:nvSpPr>
        <p:spPr bwMode="auto">
          <a:xfrm>
            <a:off x="7086600" y="152400"/>
            <a:ext cx="457200" cy="381000"/>
          </a:xfrm>
          <a:prstGeom prst="actionButtonDocumen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3" name="Rectangle 24">
            <a:hlinkClick r:id="" action="ppaction://noaction"/>
          </p:cNvPr>
          <p:cNvSpPr>
            <a:spLocks noChangeArrowheads="1"/>
          </p:cNvSpPr>
          <p:nvPr/>
        </p:nvSpPr>
        <p:spPr bwMode="auto">
          <a:xfrm>
            <a:off x="6858000" y="533400"/>
            <a:ext cx="1219200" cy="246863"/>
          </a:xfrm>
          <a:prstGeom prst="rect">
            <a:avLst/>
          </a:prstGeom>
          <a:noFill/>
          <a:ln w="9525">
            <a:noFill/>
            <a:miter lim="800000"/>
            <a:headEnd/>
            <a:tailEnd/>
          </a:ln>
        </p:spPr>
        <p:txBody>
          <a:bodyPr lIns="92075" tIns="46038" rIns="92075" bIns="46038">
            <a:spAutoFit/>
          </a:bodyPr>
          <a:lstStyle/>
          <a:p>
            <a:pPr>
              <a:spcBef>
                <a:spcPct val="50000"/>
              </a:spcBef>
            </a:pPr>
            <a:r>
              <a:rPr lang="en-US" sz="1000"/>
              <a:t>  voorbeeld</a:t>
            </a:r>
            <a:endParaRPr lang="nl-NL" sz="1000"/>
          </a:p>
        </p:txBody>
      </p:sp>
      <p:sp>
        <p:nvSpPr>
          <p:cNvPr id="14" name="Text Box 25"/>
          <p:cNvSpPr txBox="1">
            <a:spLocks noChangeArrowheads="1"/>
          </p:cNvSpPr>
          <p:nvPr/>
        </p:nvSpPr>
        <p:spPr bwMode="auto">
          <a:xfrm>
            <a:off x="228600" y="1676400"/>
            <a:ext cx="9144000" cy="1592744"/>
          </a:xfrm>
          <a:prstGeom prst="rect">
            <a:avLst/>
          </a:prstGeom>
          <a:noFill/>
          <a:ln w="12700">
            <a:noFill/>
            <a:miter lim="800000"/>
            <a:headEnd type="none" w="sm" len="sm"/>
            <a:tailEnd type="none" w="sm" len="sm"/>
          </a:ln>
        </p:spPr>
        <p:txBody>
          <a:bodyPr>
            <a:spAutoFit/>
          </a:bodyPr>
          <a:lstStyle/>
          <a:p>
            <a:pPr>
              <a:spcBef>
                <a:spcPct val="50000"/>
              </a:spcBef>
            </a:pPr>
            <a:r>
              <a:rPr lang="nl-NL" sz="1300" b="1" u="sng">
                <a:cs typeface="Arial" pitchFamily="34" charset="0"/>
              </a:rPr>
              <a:t>Wat heb je nodig?</a:t>
            </a:r>
            <a:r>
              <a:rPr lang="en-US" sz="1300" b="1">
                <a:cs typeface="Arial" pitchFamily="34" charset="0"/>
              </a:rPr>
              <a:t>                                                                                                                                                                </a:t>
            </a:r>
            <a:r>
              <a:rPr lang="nl-NL" sz="1300">
                <a:cs typeface="Arial" pitchFamily="34" charset="0"/>
              </a:rPr>
              <a:t>  Een computer, fotobewerkingsprogramma of tekenprogramma en </a:t>
            </a:r>
            <a:r>
              <a:rPr lang="en-US" sz="1300">
                <a:cs typeface="Arial" pitchFamily="34" charset="0"/>
              </a:rPr>
              <a:t>een </a:t>
            </a:r>
            <a:r>
              <a:rPr lang="nl-NL" sz="1300">
                <a:cs typeface="Arial" pitchFamily="34" charset="0"/>
              </a:rPr>
              <a:t>printer.</a:t>
            </a:r>
            <a:endParaRPr lang="nl-NL" sz="1300"/>
          </a:p>
          <a:p>
            <a:pPr>
              <a:spcBef>
                <a:spcPct val="50000"/>
              </a:spcBef>
            </a:pPr>
            <a:r>
              <a:rPr lang="nl-NL" sz="1300" b="1" u="sng">
                <a:cs typeface="Arial" pitchFamily="34" charset="0"/>
              </a:rPr>
              <a:t>Wat moet je doen?</a:t>
            </a:r>
            <a:r>
              <a:rPr lang="en-US" sz="1300">
                <a:cs typeface="Arial" pitchFamily="34" charset="0"/>
              </a:rPr>
              <a:t>                                                                                                                                                                    Ma</a:t>
            </a:r>
            <a:r>
              <a:rPr lang="nl-NL" sz="1300">
                <a:cs typeface="Arial" pitchFamily="34" charset="0"/>
              </a:rPr>
              <a:t>ak met behulp van een fotobewerkingsprogramma (bijv. </a:t>
            </a:r>
            <a:r>
              <a:rPr lang="en-US" sz="1300">
                <a:cs typeface="Arial" pitchFamily="34" charset="0"/>
              </a:rPr>
              <a:t>Pho</a:t>
            </a:r>
            <a:r>
              <a:rPr lang="nl-NL" sz="1300">
                <a:cs typeface="Arial" pitchFamily="34" charset="0"/>
              </a:rPr>
              <a:t>toshop)  of een tekenprogramma (bijv. </a:t>
            </a:r>
            <a:r>
              <a:rPr lang="en-US" sz="1300">
                <a:cs typeface="Arial" pitchFamily="34" charset="0"/>
              </a:rPr>
              <a:t>P</a:t>
            </a:r>
            <a:r>
              <a:rPr lang="nl-NL" sz="1300">
                <a:cs typeface="Arial" pitchFamily="34" charset="0"/>
              </a:rPr>
              <a:t>aint) je eigen kunstwerk. Het kunstwerk dat je gaat maken is  een vertaling van wat jij tijdens het ondernemen van je activiteit hebt gezien. Met andere woorden</a:t>
            </a:r>
            <a:r>
              <a:rPr lang="en-US" sz="1300">
                <a:cs typeface="Arial" pitchFamily="34" charset="0"/>
              </a:rPr>
              <a:t>;</a:t>
            </a:r>
            <a:r>
              <a:rPr lang="nl-NL" sz="1300">
                <a:cs typeface="Arial" pitchFamily="34" charset="0"/>
              </a:rPr>
              <a:t> </a:t>
            </a:r>
            <a:r>
              <a:rPr lang="en-US" sz="1300">
                <a:cs typeface="Arial" pitchFamily="34" charset="0"/>
              </a:rPr>
              <a:t>j</a:t>
            </a:r>
            <a:r>
              <a:rPr lang="nl-NL" sz="1300">
                <a:cs typeface="Arial" pitchFamily="34" charset="0"/>
              </a:rPr>
              <a:t>e laat zien waar de voorstelling of tentoonstelling over ging. Je mag foto’s  gebruiken of foldermateriaal. Misschien kun je op internet iets vinden? Bij het kunstwerk dat je hebt gemaakt schrijf je kort waar de voorstelling of </a:t>
            </a:r>
            <a:r>
              <a:rPr lang="nl-NL" sz="1300"/>
              <a:t> tentoonstelling over ging. </a:t>
            </a:r>
          </a:p>
        </p:txBody>
      </p:sp>
      <p:sp>
        <p:nvSpPr>
          <p:cNvPr id="15" name="Text Box 26"/>
          <p:cNvSpPr txBox="1">
            <a:spLocks noChangeArrowheads="1"/>
          </p:cNvSpPr>
          <p:nvPr/>
        </p:nvSpPr>
        <p:spPr bwMode="auto">
          <a:xfrm>
            <a:off x="228600" y="3487738"/>
            <a:ext cx="8915400" cy="2871787"/>
          </a:xfrm>
          <a:prstGeom prst="rect">
            <a:avLst/>
          </a:prstGeom>
          <a:noFill/>
          <a:ln w="12700">
            <a:noFill/>
            <a:miter lim="800000"/>
            <a:headEnd type="none" w="sm" len="sm"/>
            <a:tailEnd type="none" w="sm" len="sm"/>
          </a:ln>
        </p:spPr>
        <p:txBody>
          <a:bodyPr>
            <a:spAutoFit/>
          </a:bodyPr>
          <a:lstStyle/>
          <a:p>
            <a:pPr>
              <a:spcBef>
                <a:spcPct val="50000"/>
              </a:spcBef>
            </a:pPr>
            <a:r>
              <a:rPr lang="nl-NL" sz="1300" b="1" u="sng">
                <a:cs typeface="Arial" pitchFamily="34" charset="0"/>
              </a:rPr>
              <a:t>Hoe ga je te werk?</a:t>
            </a:r>
            <a:r>
              <a:rPr lang="en-US" sz="1300">
                <a:cs typeface="Arial" pitchFamily="34" charset="0"/>
              </a:rPr>
              <a:t>                                                                                                                                                                         </a:t>
            </a:r>
            <a:r>
              <a:rPr lang="nl-NL" sz="1300">
                <a:cs typeface="Arial" pitchFamily="34" charset="0"/>
              </a:rPr>
              <a:t>  Kies eerst wat je gaat doen: foto's bewerken totdat er een  nieuw kunstwerk  </a:t>
            </a:r>
            <a:r>
              <a:rPr lang="en-US" sz="1300">
                <a:cs typeface="Arial" pitchFamily="34" charset="0"/>
              </a:rPr>
              <a:t>                                                                              </a:t>
            </a:r>
            <a:r>
              <a:rPr lang="nl-NL" sz="1300">
                <a:cs typeface="Arial" pitchFamily="34" charset="0"/>
              </a:rPr>
              <a:t>ontstaat (</a:t>
            </a:r>
            <a:r>
              <a:rPr lang="en-US" sz="1300">
                <a:cs typeface="Arial" pitchFamily="34" charset="0"/>
              </a:rPr>
              <a:t>Ph</a:t>
            </a:r>
            <a:r>
              <a:rPr lang="nl-NL" sz="1300">
                <a:cs typeface="Arial" pitchFamily="34" charset="0"/>
              </a:rPr>
              <a:t>otoshop) of een nieuw kunstwerk tekenen (</a:t>
            </a:r>
            <a:r>
              <a:rPr lang="en-US" sz="1300">
                <a:cs typeface="Arial" pitchFamily="34" charset="0"/>
              </a:rPr>
              <a:t>P</a:t>
            </a:r>
            <a:r>
              <a:rPr lang="nl-NL" sz="1300">
                <a:cs typeface="Arial" pitchFamily="34" charset="0"/>
              </a:rPr>
              <a:t>aint).</a:t>
            </a:r>
            <a:endParaRPr lang="en-US" sz="1300">
              <a:cs typeface="Arial" pitchFamily="34" charset="0"/>
            </a:endParaRPr>
          </a:p>
          <a:p>
            <a:pPr>
              <a:spcBef>
                <a:spcPct val="50000"/>
              </a:spcBef>
            </a:pPr>
            <a:r>
              <a:rPr lang="en-US" sz="1300">
                <a:cs typeface="Arial" pitchFamily="34" charset="0"/>
              </a:rPr>
              <a:t/>
            </a:r>
            <a:br>
              <a:rPr lang="en-US" sz="1300">
                <a:cs typeface="Arial" pitchFamily="34" charset="0"/>
              </a:rPr>
            </a:br>
            <a:r>
              <a:rPr lang="nl-NL" sz="1300">
                <a:cs typeface="Arial" pitchFamily="34" charset="0"/>
              </a:rPr>
              <a:t>    </a:t>
            </a:r>
            <a:r>
              <a:rPr lang="nl-NL" sz="1300" b="1" i="1" u="sng">
                <a:cs typeface="Arial" pitchFamily="34" charset="0"/>
              </a:rPr>
              <a:t>Photoshop:</a:t>
            </a:r>
            <a:r>
              <a:rPr lang="en-US" sz="1300" b="1">
                <a:cs typeface="Arial" pitchFamily="34" charset="0"/>
              </a:rPr>
              <a:t>                                                                                                                                                                       </a:t>
            </a:r>
            <a:r>
              <a:rPr lang="nl-NL" sz="1300">
                <a:cs typeface="Arial" pitchFamily="34" charset="0"/>
              </a:rPr>
              <a:t>   -   Scan de foto’s die je wilt gebruiken in.</a:t>
            </a:r>
            <a:r>
              <a:rPr lang="en-US" sz="1300">
                <a:cs typeface="Arial" pitchFamily="34" charset="0"/>
              </a:rPr>
              <a:t>                                                                                                                                                               </a:t>
            </a:r>
            <a:r>
              <a:rPr lang="nl-NL" sz="1300">
                <a:cs typeface="Arial" pitchFamily="34" charset="0"/>
              </a:rPr>
              <a:t>   -   Probeer verschillende foto’s met elkaar te combineren (overlappen).</a:t>
            </a:r>
            <a:r>
              <a:rPr lang="en-US" sz="1300">
                <a:cs typeface="Arial" pitchFamily="34" charset="0"/>
              </a:rPr>
              <a:t>                                                                                                  </a:t>
            </a:r>
            <a:r>
              <a:rPr lang="nl-NL" sz="1300"/>
              <a:t>-</a:t>
            </a:r>
            <a:r>
              <a:rPr lang="en-US" sz="1300"/>
              <a:t> </a:t>
            </a:r>
            <a:r>
              <a:rPr lang="nl-NL" sz="1300"/>
              <a:t> </a:t>
            </a:r>
            <a:r>
              <a:rPr lang="nl-NL" sz="1300">
                <a:latin typeface="Times New Roman" pitchFamily="18" charset="0"/>
              </a:rPr>
              <a:t> </a:t>
            </a:r>
            <a:r>
              <a:rPr lang="nl-NL" sz="1300">
                <a:cs typeface="Arial" pitchFamily="34" charset="0"/>
              </a:rPr>
              <a:t>Je mag een effect gebruiken.</a:t>
            </a:r>
            <a:r>
              <a:rPr lang="en-US" sz="1300">
                <a:cs typeface="Arial" pitchFamily="34" charset="0"/>
              </a:rPr>
              <a:t>                                                                                                                                                                                          </a:t>
            </a:r>
            <a:r>
              <a:rPr lang="en-US" sz="1300"/>
              <a:t> </a:t>
            </a:r>
            <a:r>
              <a:rPr lang="nl-NL" sz="1300"/>
              <a:t>-</a:t>
            </a:r>
            <a:r>
              <a:rPr lang="en-US" sz="1300"/>
              <a:t>  </a:t>
            </a:r>
            <a:r>
              <a:rPr lang="nl-NL" sz="1300"/>
              <a:t> </a:t>
            </a:r>
            <a:r>
              <a:rPr lang="nl-NL" sz="1300">
                <a:cs typeface="Arial" pitchFamily="34" charset="0"/>
              </a:rPr>
              <a:t>Maak een afdruk van het kunstwerk en schrijf de uitleg erbij.</a:t>
            </a:r>
            <a:endParaRPr lang="nl-NL" sz="1300"/>
          </a:p>
          <a:p>
            <a:pPr>
              <a:spcBef>
                <a:spcPct val="50000"/>
              </a:spcBef>
            </a:pPr>
            <a:r>
              <a:rPr lang="nl-NL" sz="1300" b="1">
                <a:cs typeface="Arial" pitchFamily="34" charset="0"/>
              </a:rPr>
              <a:t> </a:t>
            </a:r>
            <a:r>
              <a:rPr lang="en-US" sz="1300"/>
              <a:t>    </a:t>
            </a:r>
            <a:r>
              <a:rPr lang="nl-NL" sz="1300" b="1" i="1" u="sng">
                <a:cs typeface="Arial" pitchFamily="34" charset="0"/>
              </a:rPr>
              <a:t>Paint</a:t>
            </a:r>
            <a:r>
              <a:rPr lang="nl-NL" sz="1300">
                <a:cs typeface="Arial" pitchFamily="34" charset="0"/>
              </a:rPr>
              <a:t>:</a:t>
            </a:r>
            <a:r>
              <a:rPr lang="en-US" sz="1300">
                <a:cs typeface="Arial" pitchFamily="34" charset="0"/>
              </a:rPr>
              <a:t>                                                                                                                                                                                                  </a:t>
            </a:r>
            <a:r>
              <a:rPr lang="nl-NL" sz="1300"/>
              <a:t>-    </a:t>
            </a:r>
            <a:r>
              <a:rPr lang="nl-NL" sz="1300">
                <a:cs typeface="Arial" pitchFamily="34" charset="0"/>
              </a:rPr>
              <a:t>Maak eerst een schets.</a:t>
            </a:r>
            <a:r>
              <a:rPr lang="en-US" sz="1300">
                <a:cs typeface="Arial" pitchFamily="34" charset="0"/>
              </a:rPr>
              <a:t>                                                                                                                                       </a:t>
            </a:r>
            <a:br>
              <a:rPr lang="en-US" sz="1300">
                <a:cs typeface="Arial" pitchFamily="34" charset="0"/>
              </a:rPr>
            </a:br>
            <a:r>
              <a:rPr lang="nl-NL" sz="1300"/>
              <a:t>-</a:t>
            </a:r>
            <a:r>
              <a:rPr lang="en-US" sz="1300"/>
              <a:t>   </a:t>
            </a:r>
            <a:r>
              <a:rPr lang="nl-NL" sz="1300">
                <a:latin typeface="Times New Roman" pitchFamily="18" charset="0"/>
              </a:rPr>
              <a:t> </a:t>
            </a:r>
            <a:r>
              <a:rPr lang="nl-NL" sz="1300">
                <a:cs typeface="Arial" pitchFamily="34" charset="0"/>
              </a:rPr>
              <a:t>Werk deze schets uit op de computer.</a:t>
            </a:r>
            <a:r>
              <a:rPr lang="en-US" sz="1300">
                <a:cs typeface="Arial" pitchFamily="34" charset="0"/>
              </a:rPr>
              <a:t>                                                                                                                                           </a:t>
            </a:r>
            <a:r>
              <a:rPr lang="nl-NL" sz="1300"/>
              <a:t>-</a:t>
            </a:r>
            <a:r>
              <a:rPr lang="nl-NL" sz="1300">
                <a:latin typeface="Times New Roman" pitchFamily="18" charset="0"/>
              </a:rPr>
              <a:t> </a:t>
            </a:r>
            <a:r>
              <a:rPr lang="en-US" sz="1300">
                <a:latin typeface="Times New Roman" pitchFamily="18" charset="0"/>
              </a:rPr>
              <a:t>    </a:t>
            </a:r>
            <a:r>
              <a:rPr lang="nl-NL" sz="1300">
                <a:cs typeface="Arial" pitchFamily="34" charset="0"/>
              </a:rPr>
              <a:t>Maak een afdruk van het kunstwerk en schrijf de uitleg erbij. </a:t>
            </a:r>
            <a:endParaRPr lang="nl-NL" sz="1300"/>
          </a:p>
        </p:txBody>
      </p:sp>
      <p:sp>
        <p:nvSpPr>
          <p:cNvPr id="16" name="Rectangle 27"/>
          <p:cNvSpPr>
            <a:spLocks noChangeArrowheads="1"/>
          </p:cNvSpPr>
          <p:nvPr/>
        </p:nvSpPr>
        <p:spPr bwMode="auto">
          <a:xfrm>
            <a:off x="0" y="5334000"/>
            <a:ext cx="152400" cy="13716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7" name="Picture 28"/>
          <p:cNvPicPr>
            <a:picLocks noChangeAspect="1" noChangeArrowheads="1"/>
          </p:cNvPicPr>
          <p:nvPr/>
        </p:nvPicPr>
        <p:blipFill>
          <a:blip r:embed="rId3" cstate="print"/>
          <a:srcRect/>
          <a:stretch>
            <a:fillRect/>
          </a:stretch>
        </p:blipFill>
        <p:spPr bwMode="auto">
          <a:xfrm>
            <a:off x="6208713" y="3276600"/>
            <a:ext cx="2455862" cy="3276600"/>
          </a:xfrm>
          <a:prstGeom prst="rect">
            <a:avLst/>
          </a:prstGeom>
          <a:noFill/>
          <a:ln w="12700">
            <a:noFill/>
            <a:miter lim="800000"/>
            <a:headEnd type="none" w="sm" len="sm"/>
            <a:tailEnd type="none" w="sm" len="sm"/>
          </a:ln>
        </p:spPr>
      </p:pic>
      <p:pic>
        <p:nvPicPr>
          <p:cNvPr id="18" name="Picture 30"/>
          <p:cNvPicPr>
            <a:picLocks noChangeAspect="1" noChangeArrowheads="1"/>
          </p:cNvPicPr>
          <p:nvPr/>
        </p:nvPicPr>
        <p:blipFill>
          <a:blip r:embed="rId4" cstate="print"/>
          <a:srcRect/>
          <a:stretch>
            <a:fillRect/>
          </a:stretch>
        </p:blipFill>
        <p:spPr bwMode="auto">
          <a:xfrm>
            <a:off x="2819400" y="0"/>
            <a:ext cx="3600450" cy="1571625"/>
          </a:xfrm>
          <a:prstGeom prst="rect">
            <a:avLst/>
          </a:prstGeom>
          <a:noFill/>
          <a:ln w="12700">
            <a:noFill/>
            <a:miter lim="800000"/>
            <a:headEnd type="none" w="sm" len="sm"/>
            <a:tailEnd type="none" w="sm" len="sm"/>
          </a:ln>
        </p:spPr>
      </p:pic>
      <p:sp>
        <p:nvSpPr>
          <p:cNvPr id="19" name="Text Box 31"/>
          <p:cNvSpPr txBox="1">
            <a:spLocks noChangeArrowheads="1"/>
          </p:cNvSpPr>
          <p:nvPr/>
        </p:nvSpPr>
        <p:spPr bwMode="auto">
          <a:xfrm>
            <a:off x="1676400" y="6629400"/>
            <a:ext cx="3200400" cy="228600"/>
          </a:xfrm>
          <a:prstGeom prst="rect">
            <a:avLst/>
          </a:prstGeom>
          <a:solidFill>
            <a:schemeClr val="bg1"/>
          </a:solidFill>
          <a:ln w="9525">
            <a:noFill/>
            <a:miter lim="800000"/>
            <a:headEnd/>
            <a:tailEnd/>
          </a:ln>
        </p:spPr>
        <p:txBody>
          <a:bodyPr/>
          <a:lstStyle/>
          <a:p>
            <a:pPr>
              <a:spcBef>
                <a:spcPct val="0"/>
              </a:spcBef>
            </a:pPr>
            <a:r>
              <a:rPr lang="nl-NL" sz="1000"/>
              <a:t>Photoshop (geregistreerd handelsmerk van Adobe)</a:t>
            </a:r>
          </a:p>
        </p:txBody>
      </p:sp>
      <p:sp>
        <p:nvSpPr>
          <p:cNvPr id="20" name="Text Box 32"/>
          <p:cNvSpPr txBox="1">
            <a:spLocks noChangeArrowheads="1"/>
          </p:cNvSpPr>
          <p:nvPr/>
        </p:nvSpPr>
        <p:spPr bwMode="auto">
          <a:xfrm>
            <a:off x="4648200" y="6629400"/>
            <a:ext cx="3656013" cy="228600"/>
          </a:xfrm>
          <a:prstGeom prst="rect">
            <a:avLst/>
          </a:prstGeom>
          <a:solidFill>
            <a:schemeClr val="bg1"/>
          </a:solidFill>
          <a:ln w="9525">
            <a:noFill/>
            <a:miter lim="800000"/>
            <a:headEnd/>
            <a:tailEnd/>
          </a:ln>
        </p:spPr>
        <p:txBody>
          <a:bodyPr/>
          <a:lstStyle/>
          <a:p>
            <a:pPr>
              <a:spcBef>
                <a:spcPct val="0"/>
              </a:spcBef>
            </a:pPr>
            <a:r>
              <a:rPr lang="nl-NL" sz="1000"/>
              <a:t>Paintshop (geregistreerd handelsmerk van Jasc software)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pic>
        <p:nvPicPr>
          <p:cNvPr id="3" name="Picture 3">
            <a:hlinkClick r:id="" action="ppaction://noaction"/>
          </p:cNvPr>
          <p:cNvPicPr>
            <a:picLocks noChangeArrowheads="1"/>
          </p:cNvPicPr>
          <p:nvPr/>
        </p:nvPicPr>
        <p:blipFill>
          <a:blip r:embed="rId2" cstate="print"/>
          <a:srcRect/>
          <a:stretch>
            <a:fillRect/>
          </a:stretch>
        </p:blipFill>
        <p:spPr bwMode="auto">
          <a:xfrm>
            <a:off x="8301038" y="223838"/>
            <a:ext cx="492125" cy="415925"/>
          </a:xfrm>
          <a:prstGeom prst="rect">
            <a:avLst/>
          </a:prstGeom>
          <a:noFill/>
          <a:ln w="9525">
            <a:noFill/>
            <a:miter lim="800000"/>
            <a:headEnd/>
            <a:tailEnd/>
          </a:ln>
        </p:spPr>
      </p:pic>
      <p:sp>
        <p:nvSpPr>
          <p:cNvPr id="4" name="Rectangle 4"/>
          <p:cNvSpPr>
            <a:spLocks noChangeArrowheads="1"/>
          </p:cNvSpPr>
          <p:nvPr/>
        </p:nvSpPr>
        <p:spPr bwMode="auto">
          <a:xfrm>
            <a:off x="8077200" y="6096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5" name="Text Box 6"/>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6" name="AutoShape 7"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AutoShape 8"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Text Box 17"/>
          <p:cNvSpPr txBox="1">
            <a:spLocks noChangeArrowheads="1"/>
          </p:cNvSpPr>
          <p:nvPr/>
        </p:nvSpPr>
        <p:spPr bwMode="auto">
          <a:xfrm>
            <a:off x="1295400" y="762000"/>
            <a:ext cx="6934200" cy="6457950"/>
          </a:xfrm>
          <a:prstGeom prst="rect">
            <a:avLst/>
          </a:prstGeom>
          <a:noFill/>
          <a:ln w="12700">
            <a:noFill/>
            <a:miter lim="800000"/>
            <a:headEnd type="none" w="sm" len="sm"/>
            <a:tailEnd type="none" w="sm" len="sm"/>
          </a:ln>
        </p:spPr>
        <p:txBody>
          <a:bodyPr>
            <a:spAutoFit/>
          </a:bodyPr>
          <a:lstStyle/>
          <a:p>
            <a:pPr>
              <a:spcBef>
                <a:spcPct val="50000"/>
              </a:spcBef>
            </a:pPr>
            <a:r>
              <a:rPr lang="en-US" sz="1300" b="1" i="1" u="sng">
                <a:cs typeface="Arial" pitchFamily="34" charset="0"/>
              </a:rPr>
              <a:t> </a:t>
            </a:r>
            <a:r>
              <a:rPr lang="nl-NL" sz="1300" b="1" i="1" u="sng">
                <a:cs typeface="Arial" pitchFamily="34" charset="0"/>
              </a:rPr>
              <a:t>Wat kan je zoal doen met een  fotobewerkingsprogramma (bijv. photoshop)?</a:t>
            </a:r>
            <a:r>
              <a:rPr lang="nl-NL" sz="1300" i="1">
                <a:cs typeface="Arial" pitchFamily="34" charset="0"/>
              </a:rPr>
              <a:t> </a:t>
            </a:r>
            <a:endParaRPr lang="en-US" sz="1300" i="1">
              <a:cs typeface="Arial" pitchFamily="34" charset="0"/>
            </a:endParaRPr>
          </a:p>
          <a:p>
            <a:pPr>
              <a:spcBef>
                <a:spcPct val="50000"/>
              </a:spcBef>
            </a:pPr>
            <a:r>
              <a:rPr lang="nl-NL" sz="1300">
                <a:cs typeface="Arial" pitchFamily="34" charset="0"/>
              </a:rPr>
              <a:t>         -kleuren toevoegen/ veranderen</a:t>
            </a:r>
            <a:endParaRPr lang="nl-NL" sz="1300"/>
          </a:p>
          <a:p>
            <a:pPr>
              <a:spcBef>
                <a:spcPct val="50000"/>
              </a:spcBef>
            </a:pPr>
            <a:r>
              <a:rPr lang="nl-NL" sz="1300">
                <a:cs typeface="Arial" pitchFamily="34" charset="0"/>
              </a:rPr>
              <a:t>            -effecten gebruiken (filters)</a:t>
            </a:r>
            <a:endParaRPr lang="nl-NL" sz="1300"/>
          </a:p>
          <a:p>
            <a:pPr>
              <a:spcBef>
                <a:spcPct val="50000"/>
              </a:spcBef>
            </a:pPr>
            <a:r>
              <a:rPr lang="nl-NL" sz="1300">
                <a:cs typeface="Arial" pitchFamily="34" charset="0"/>
              </a:rPr>
              <a:t>    -meerdere plaatje</a:t>
            </a:r>
            <a:r>
              <a:rPr lang="en-US" sz="1300">
                <a:cs typeface="Arial" pitchFamily="34" charset="0"/>
              </a:rPr>
              <a:t>s</a:t>
            </a:r>
            <a:r>
              <a:rPr lang="nl-NL" sz="1300">
                <a:cs typeface="Arial" pitchFamily="34" charset="0"/>
              </a:rPr>
              <a:t> over elkaar plaatsen</a:t>
            </a:r>
            <a:endParaRPr lang="nl-NL" sz="1300"/>
          </a:p>
          <a:p>
            <a:pPr>
              <a:spcBef>
                <a:spcPct val="50000"/>
              </a:spcBef>
            </a:pPr>
            <a:r>
              <a:rPr lang="nl-NL" sz="1300">
                <a:cs typeface="Arial" pitchFamily="34" charset="0"/>
              </a:rPr>
              <a:t>                  -tekenen/ schilderen</a:t>
            </a:r>
            <a:endParaRPr lang="nl-NL" sz="1300"/>
          </a:p>
          <a:p>
            <a:pPr>
              <a:spcBef>
                <a:spcPct val="50000"/>
              </a:spcBef>
            </a:pPr>
            <a:r>
              <a:rPr lang="nl-NL" sz="1300">
                <a:cs typeface="Arial" pitchFamily="34" charset="0"/>
              </a:rPr>
              <a:t>                         -verplaatsen</a:t>
            </a:r>
            <a:endParaRPr lang="nl-NL" sz="1300"/>
          </a:p>
          <a:p>
            <a:pPr>
              <a:spcBef>
                <a:spcPct val="50000"/>
              </a:spcBef>
            </a:pPr>
            <a:r>
              <a:rPr lang="nl-NL" sz="1300">
                <a:cs typeface="Arial" pitchFamily="34" charset="0"/>
              </a:rPr>
              <a:t>                        -uitvergroten</a:t>
            </a:r>
            <a:endParaRPr lang="nl-NL" sz="1300"/>
          </a:p>
          <a:p>
            <a:pPr>
              <a:spcBef>
                <a:spcPct val="50000"/>
              </a:spcBef>
            </a:pPr>
            <a:r>
              <a:rPr lang="nl-NL" sz="1300">
                <a:cs typeface="Arial" pitchFamily="34" charset="0"/>
              </a:rPr>
              <a:t>                            -draaien</a:t>
            </a:r>
            <a:endParaRPr lang="nl-NL" sz="1300"/>
          </a:p>
          <a:p>
            <a:pPr>
              <a:spcBef>
                <a:spcPct val="50000"/>
              </a:spcBef>
            </a:pPr>
            <a:r>
              <a:rPr lang="nl-NL" sz="1300">
                <a:cs typeface="Arial" pitchFamily="34" charset="0"/>
              </a:rPr>
              <a:t>                          -uitsnijden</a:t>
            </a:r>
            <a:endParaRPr lang="nl-NL" sz="1300"/>
          </a:p>
          <a:p>
            <a:pPr>
              <a:spcBef>
                <a:spcPct val="50000"/>
              </a:spcBef>
            </a:pPr>
            <a:r>
              <a:rPr lang="nl-NL" sz="1300">
                <a:cs typeface="Arial" pitchFamily="34" charset="0"/>
              </a:rPr>
              <a:t>                     -tekst toevoegen</a:t>
            </a:r>
            <a:endParaRPr lang="nl-NL" sz="1300"/>
          </a:p>
          <a:p>
            <a:pPr>
              <a:spcBef>
                <a:spcPct val="50000"/>
              </a:spcBef>
            </a:pPr>
            <a:r>
              <a:rPr lang="nl-NL" sz="1300">
                <a:cs typeface="Arial" pitchFamily="34" charset="0"/>
              </a:rPr>
              <a:t>      -helderheid en contrasten aanpassen</a:t>
            </a:r>
            <a:endParaRPr lang="nl-NL" sz="1300"/>
          </a:p>
          <a:p>
            <a:pPr>
              <a:spcBef>
                <a:spcPct val="50000"/>
              </a:spcBef>
            </a:pPr>
            <a:r>
              <a:rPr lang="nl-NL" sz="1300"/>
              <a:t/>
            </a:r>
            <a:br>
              <a:rPr lang="nl-NL" sz="1300"/>
            </a:br>
            <a:endParaRPr lang="en-US" sz="1300"/>
          </a:p>
          <a:p>
            <a:pPr>
              <a:spcBef>
                <a:spcPct val="50000"/>
              </a:spcBef>
            </a:pPr>
            <a:endParaRPr lang="en-US" sz="1300"/>
          </a:p>
          <a:p>
            <a:pPr>
              <a:spcBef>
                <a:spcPct val="50000"/>
              </a:spcBef>
            </a:pPr>
            <a:r>
              <a:rPr lang="nl-NL" sz="1300" b="1" i="1" u="sng">
                <a:cs typeface="Arial" pitchFamily="34" charset="0"/>
              </a:rPr>
              <a:t>Wat kun je zoal doen met een tekenprogramma:</a:t>
            </a:r>
            <a:r>
              <a:rPr lang="nl-NL" sz="1300">
                <a:cs typeface="Arial" pitchFamily="34" charset="0"/>
              </a:rPr>
              <a:t>              </a:t>
            </a:r>
            <a:endParaRPr lang="nl-NL" sz="1300"/>
          </a:p>
          <a:p>
            <a:pPr>
              <a:spcBef>
                <a:spcPct val="50000"/>
              </a:spcBef>
            </a:pPr>
            <a:r>
              <a:rPr lang="nl-NL" sz="1300">
                <a:cs typeface="Arial" pitchFamily="34" charset="0"/>
              </a:rPr>
              <a:t>                            -tekenen                                                                     </a:t>
            </a:r>
            <a:endParaRPr lang="nl-NL" sz="1300"/>
          </a:p>
          <a:p>
            <a:pPr>
              <a:spcBef>
                <a:spcPct val="50000"/>
              </a:spcBef>
            </a:pPr>
            <a:r>
              <a:rPr lang="nl-NL" sz="1300">
                <a:cs typeface="Arial" pitchFamily="34" charset="0"/>
              </a:rPr>
              <a:t>                  -schilderen (inkleuren)            </a:t>
            </a:r>
            <a:endParaRPr lang="nl-NL" sz="1300"/>
          </a:p>
          <a:p>
            <a:pPr>
              <a:spcBef>
                <a:spcPct val="50000"/>
              </a:spcBef>
            </a:pPr>
            <a:r>
              <a:rPr lang="nl-NL" sz="1300">
                <a:cs typeface="Arial" pitchFamily="34" charset="0"/>
              </a:rPr>
              <a:t>                         -uitvergroten</a:t>
            </a:r>
            <a:endParaRPr lang="nl-NL" sz="1300"/>
          </a:p>
          <a:p>
            <a:pPr>
              <a:spcBef>
                <a:spcPct val="50000"/>
              </a:spcBef>
            </a:pPr>
            <a:r>
              <a:rPr lang="nl-NL" sz="1300">
                <a:cs typeface="Arial" pitchFamily="34" charset="0"/>
              </a:rPr>
              <a:t>                    -basisvormen maken</a:t>
            </a:r>
            <a:endParaRPr lang="nl-NL" sz="1300"/>
          </a:p>
          <a:p>
            <a:pPr>
              <a:spcBef>
                <a:spcPct val="50000"/>
              </a:spcBef>
            </a:pPr>
            <a:r>
              <a:rPr lang="nl-NL" sz="1300">
                <a:cs typeface="Arial" pitchFamily="34" charset="0"/>
              </a:rPr>
              <a:t>                             -graffiti</a:t>
            </a:r>
            <a:endParaRPr lang="nl-NL" sz="1300"/>
          </a:p>
          <a:p>
            <a:pPr>
              <a:spcBef>
                <a:spcPct val="50000"/>
              </a:spcBef>
            </a:pPr>
            <a:r>
              <a:rPr lang="nl-NL" sz="1300">
                <a:cs typeface="Arial" pitchFamily="34" charset="0"/>
              </a:rPr>
              <a:t> </a:t>
            </a:r>
            <a:endParaRPr lang="nl-NL" sz="1300"/>
          </a:p>
          <a:p>
            <a:pPr>
              <a:spcBef>
                <a:spcPct val="50000"/>
              </a:spcBef>
            </a:pPr>
            <a:endParaRPr lang="nl-NL" sz="1300"/>
          </a:p>
        </p:txBody>
      </p:sp>
      <p:pic>
        <p:nvPicPr>
          <p:cNvPr id="9" name="Picture 18"/>
          <p:cNvPicPr>
            <a:picLocks noChangeAspect="1" noChangeArrowheads="1"/>
          </p:cNvPicPr>
          <p:nvPr/>
        </p:nvPicPr>
        <p:blipFill>
          <a:blip r:embed="rId3" cstate="print"/>
          <a:srcRect/>
          <a:stretch>
            <a:fillRect/>
          </a:stretch>
        </p:blipFill>
        <p:spPr bwMode="auto">
          <a:xfrm>
            <a:off x="5181600" y="4367213"/>
            <a:ext cx="3336925" cy="2490787"/>
          </a:xfrm>
          <a:prstGeom prst="rect">
            <a:avLst/>
          </a:prstGeom>
          <a:noFill/>
          <a:ln w="12700">
            <a:noFill/>
            <a:miter lim="800000"/>
            <a:headEnd type="none" w="sm" len="sm"/>
            <a:tailEnd type="none" w="sm" len="sm"/>
          </a:ln>
        </p:spPr>
      </p:pic>
      <p:pic>
        <p:nvPicPr>
          <p:cNvPr id="10" name="Picture 19"/>
          <p:cNvPicPr>
            <a:picLocks noChangeAspect="1" noChangeArrowheads="1"/>
          </p:cNvPicPr>
          <p:nvPr/>
        </p:nvPicPr>
        <p:blipFill>
          <a:blip r:embed="rId4" cstate="print"/>
          <a:srcRect/>
          <a:stretch>
            <a:fillRect/>
          </a:stretch>
        </p:blipFill>
        <p:spPr bwMode="auto">
          <a:xfrm>
            <a:off x="5638800" y="1066800"/>
            <a:ext cx="2459038" cy="3276600"/>
          </a:xfrm>
          <a:prstGeom prst="rect">
            <a:avLst/>
          </a:prstGeom>
          <a:noFill/>
          <a:ln w="12700">
            <a:noFill/>
            <a:miter lim="800000"/>
            <a:headEnd type="none" w="sm" len="sm"/>
            <a:tailEnd type="none" w="sm" len="sm"/>
          </a:ln>
        </p:spPr>
      </p:pic>
      <p:pic>
        <p:nvPicPr>
          <p:cNvPr id="11" name="Picture 20"/>
          <p:cNvPicPr>
            <a:picLocks noChangeAspect="1" noChangeArrowheads="1"/>
          </p:cNvPicPr>
          <p:nvPr/>
        </p:nvPicPr>
        <p:blipFill>
          <a:blip r:embed="rId5" cstate="print"/>
          <a:srcRect/>
          <a:stretch>
            <a:fillRect/>
          </a:stretch>
        </p:blipFill>
        <p:spPr bwMode="auto">
          <a:xfrm>
            <a:off x="2743200" y="0"/>
            <a:ext cx="3579813" cy="331788"/>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187</Words>
  <Application>Microsoft Office PowerPoint</Application>
  <PresentationFormat>Diavoorstelling (4:3)</PresentationFormat>
  <Paragraphs>31</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2013-10-04T08:06:45Z</dcterms:created>
  <dcterms:modified xsi:type="dcterms:W3CDTF">2013-10-04T08:07:25Z</dcterms:modified>
</cp:coreProperties>
</file>