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34688-3A32-451B-BBBE-555A5641D543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35A8-C4A8-4BFC-922F-A90B84693CC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2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360863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8600" y="1066800"/>
            <a:ext cx="8763000" cy="5262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Tekenmaterialen, A3-papier, tijdschriften/ verf/ potloden/ </a:t>
            </a:r>
            <a:r>
              <a:rPr lang="nl-NL" sz="1400" dirty="0" err="1">
                <a:cs typeface="Arial" pitchFamily="34" charset="0"/>
              </a:rPr>
              <a:t>wasco</a:t>
            </a:r>
            <a:r>
              <a:rPr lang="nl-NL" sz="1400" dirty="0">
                <a:cs typeface="Arial" pitchFamily="34" charset="0"/>
              </a:rPr>
              <a:t> of stiften.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Wat moet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Ontwerp een poster voor een tentoonstelling.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Gebruik </a:t>
            </a:r>
            <a:r>
              <a:rPr lang="nl-NL" sz="1400" b="1" dirty="0">
                <a:cs typeface="Arial" pitchFamily="34" charset="0"/>
              </a:rPr>
              <a:t>A3 formaat. </a:t>
            </a:r>
            <a:r>
              <a:rPr lang="nl-NL" sz="1400" dirty="0">
                <a:cs typeface="Arial" pitchFamily="34" charset="0"/>
              </a:rPr>
              <a:t>Op deze poster komt een aankondiging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te staan voor een tentoonstelling. Het onderwerp van deze tentoonstelling mag je zelf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kiezen. Het moet wel met beeldende kunst te maken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hebben. Denk bij het ontwerp eraan, dat het gebruikt 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moet worden als reclame voor de tentoonstelling.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Dus: laat duidelijk zien, dat het om een tentoonstelling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gaat en waar en wanneer die tentoonstelling wordt gehouden. Laat door kleur en vorm de sfeer van de tentoonstelling zien.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Hoe ga je te werk?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-Kies eerst een onderwerp.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-Bedenk hoe je de poster wilt maken (tekenen, plaatjes, tekst op computer).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-Maak een schets van de tekening die op de poster komt of zoek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geschikte plaatjes.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-Bedenk een goede lay-out (zie achterzijde). Maak een schets</a:t>
            </a: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van de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indeling v/d poster.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 Kijk wat je het beste vindt.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Waar komt de afbeelding en de tekst?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Bij het maken van je keuze moet je er vooral  op letten dat de poster rust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uitstraalt.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b="1" dirty="0">
                <a:cs typeface="Arial" pitchFamily="34" charset="0"/>
              </a:rPr>
              <a:t> En hij moet opvallen!</a:t>
            </a:r>
            <a:endParaRPr lang="en-US" sz="1400" b="1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pic>
        <p:nvPicPr>
          <p:cNvPr id="25" name="Picture 25" descr="http://www.platoo.org/IMGS/Poster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5250" y="3081338"/>
            <a:ext cx="2698750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038600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28600" y="1219200"/>
            <a:ext cx="8686800" cy="512448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>
                <a:cs typeface="Arial" pitchFamily="34" charset="0"/>
              </a:rPr>
              <a:t>   </a:t>
            </a:r>
            <a:r>
              <a:rPr lang="en-GB" sz="1400" b="1" u="sng">
                <a:cs typeface="Arial" pitchFamily="34" charset="0"/>
              </a:rPr>
              <a:t>De Lay-out</a:t>
            </a:r>
            <a:br>
              <a:rPr lang="en-GB" sz="1400" b="1" u="sng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Een lay-out is een ordening van teksten en afbeeldingen.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Een lay-out is dus een soort compositie.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Van compositie spreken we in algemene  zin, over een lay-out hebben we het, wanneer het gaat over iets,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waar tekst in voorkomt.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Wanneer je een lay-out gaat opzetten, begin je altijd eerst met de grote lijnen.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Je maakt dus eerst een ruwe schets daarna vul je pas de details in.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 b="1" u="sng">
                <a:cs typeface="Arial" pitchFamily="34" charset="0"/>
              </a:rPr>
              <a:t>Kenmerken van een goede poster: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-duidelijk waarover het gaat, ook vanaf een afstand;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-eenvoudige en duidelijke voorstelling;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-gebruik van grote kleurvlakken;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-grote duidelijke tekst;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-makkelijk leesbare woorden.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Het volgende moet erop staan: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Wat is er te doen?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Waar is het? </a:t>
            </a:r>
            <a:r>
              <a:rPr lang="nl-NL" sz="1400">
                <a:cs typeface="Arial" pitchFamily="34" charset="0"/>
              </a:rPr>
              <a:t>(adres)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Wanneer is het?</a:t>
            </a:r>
            <a:r>
              <a:rPr lang="nl-NL" sz="1400">
                <a:cs typeface="Arial" pitchFamily="34" charset="0"/>
              </a:rPr>
              <a:t> (datum)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Hoe laat is het? </a:t>
            </a:r>
            <a:r>
              <a:rPr lang="nl-NL" sz="1400">
                <a:cs typeface="Arial" pitchFamily="34" charset="0"/>
              </a:rPr>
              <a:t>(tijd)</a:t>
            </a:r>
            <a:r>
              <a:rPr lang="nl-NL" sz="1400" b="1">
                <a:cs typeface="Arial" pitchFamily="34" charset="0"/>
              </a:rPr>
              <a:t> 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fr-FR" sz="1400"/>
              <a:t>   </a:t>
            </a:r>
            <a:r>
              <a:rPr lang="fr-FR" sz="1400">
                <a:latin typeface="Times New Roman" pitchFamily="18" charset="0"/>
              </a:rPr>
              <a:t> </a:t>
            </a:r>
            <a:r>
              <a:rPr lang="fr-FR" sz="1400" b="1">
                <a:cs typeface="Arial" pitchFamily="34" charset="0"/>
              </a:rPr>
              <a:t>Event. tel. / email/ internet site 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fr-FR"/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8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514600"/>
            <a:ext cx="3054350" cy="434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Diavoorstelling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2013-10-04T13:52:08Z</dcterms:created>
  <dcterms:modified xsi:type="dcterms:W3CDTF">2013-10-04T13:52:53Z</dcterms:modified>
</cp:coreProperties>
</file>