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12E30-5C56-4A47-AFDF-B857B5F228A2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F1446-39AB-4CB7-B5A6-6594CF8BE3D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://www.gratisanimaties.com/filmpje/mona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15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17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8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228600" y="1447800"/>
            <a:ext cx="8382000" cy="5554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 u="sng" dirty="0">
                <a:cs typeface="Arial" pitchFamily="34" charset="0"/>
              </a:rPr>
              <a:t>Wat heb je nodig?</a:t>
            </a:r>
            <a:r>
              <a:rPr lang="en-US" sz="1300" b="1" u="sng" dirty="0">
                <a:cs typeface="Arial" pitchFamily="34" charset="0"/>
              </a:rPr>
              <a:t>                                                                                                                                                        </a:t>
            </a:r>
            <a:r>
              <a:rPr lang="nl-NL" sz="1300" dirty="0">
                <a:cs typeface="Arial" pitchFamily="34" charset="0"/>
              </a:rPr>
              <a:t>A4-tje,  schaar, potlood en kleurpotloden en eventueel: videocamera, videoband.</a:t>
            </a:r>
            <a:endParaRPr lang="en-US" sz="1300" dirty="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nl-NL" sz="1300" dirty="0"/>
          </a:p>
          <a:p>
            <a:pPr>
              <a:spcBef>
                <a:spcPct val="50000"/>
              </a:spcBef>
            </a:pPr>
            <a:r>
              <a:rPr lang="nl-NL" sz="1300" b="1" u="sng" dirty="0">
                <a:cs typeface="Arial" pitchFamily="34" charset="0"/>
              </a:rPr>
              <a:t>Wat moet je doen?</a:t>
            </a:r>
            <a:r>
              <a:rPr lang="en-US" sz="1300" b="1" u="sng" dirty="0">
                <a:cs typeface="Arial" pitchFamily="34" charset="0"/>
              </a:rPr>
              <a:t>                                                                                                                                                          </a:t>
            </a:r>
            <a:r>
              <a:rPr lang="nl-NL" sz="1300" dirty="0">
                <a:cs typeface="Arial" pitchFamily="34" charset="0"/>
              </a:rPr>
              <a:t>Je gaat een tekenfilmpje maken van wat jij tijdens het ondernemen van je activiteit hebt gezien. </a:t>
            </a:r>
            <a:r>
              <a:rPr lang="en-US" sz="1300" dirty="0">
                <a:cs typeface="Arial" pitchFamily="34" charset="0"/>
              </a:rPr>
              <a:t>                                        </a:t>
            </a:r>
            <a:r>
              <a:rPr lang="nl-NL" sz="1300" dirty="0">
                <a:cs typeface="Arial" pitchFamily="34" charset="0"/>
              </a:rPr>
              <a:t>Ben je naar een dansvoorstelling geweest? Teken dan een persoon die een dansbeweging maakt. </a:t>
            </a:r>
            <a:r>
              <a:rPr lang="en-US" sz="1300" dirty="0">
                <a:cs typeface="Arial" pitchFamily="34" charset="0"/>
              </a:rPr>
              <a:t>                                            </a:t>
            </a:r>
            <a:r>
              <a:rPr lang="nl-NL" sz="1300" dirty="0">
                <a:cs typeface="Arial" pitchFamily="34" charset="0"/>
              </a:rPr>
              <a:t>Ben je naar een theatervoorstelling geweest? Teken dan een fragment (klein stukje van de voorstelling).</a:t>
            </a:r>
            <a:r>
              <a:rPr lang="en-US" sz="1300" dirty="0">
                <a:cs typeface="Arial" pitchFamily="34" charset="0"/>
              </a:rPr>
              <a:t>                                 </a:t>
            </a:r>
            <a:r>
              <a:rPr lang="nl-NL" sz="1300" dirty="0">
                <a:cs typeface="Arial" pitchFamily="34" charset="0"/>
              </a:rPr>
              <a:t>Heb je iets anders ondernomen? Bijvoorbeeld: museum, expositie beeldentuin, enz. ? </a:t>
            </a:r>
            <a:r>
              <a:rPr lang="en-US" sz="1300" dirty="0">
                <a:cs typeface="Arial" pitchFamily="34" charset="0"/>
              </a:rPr>
              <a:t>                                                          </a:t>
            </a:r>
            <a:r>
              <a:rPr lang="nl-NL" sz="1300" dirty="0">
                <a:cs typeface="Arial" pitchFamily="34" charset="0"/>
              </a:rPr>
              <a:t>Laat dan zien in de tekenfilm wat je gezien hebt. </a:t>
            </a:r>
            <a:endParaRPr lang="nl-NL" sz="1300" dirty="0"/>
          </a:p>
          <a:p>
            <a:pPr>
              <a:spcBef>
                <a:spcPct val="50000"/>
              </a:spcBef>
            </a:pPr>
            <a:r>
              <a:rPr lang="nl-NL" sz="1300" dirty="0">
                <a:cs typeface="Arial" pitchFamily="34" charset="0"/>
              </a:rPr>
              <a:t>Je moet minimaal 12 tekeningetjes maken. Deze tekeningetjes maak je op transparantpapier behalve de achtergrond (bijvoorbeeld het decor) deze maak je op gewoon papier. Kleur het geheel netjes in.</a:t>
            </a:r>
            <a:endParaRPr lang="en-US" sz="800" dirty="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nl-NL" sz="1300" dirty="0"/>
          </a:p>
          <a:p>
            <a:pPr>
              <a:spcBef>
                <a:spcPct val="50000"/>
              </a:spcBef>
            </a:pPr>
            <a:r>
              <a:rPr lang="nl-NL" sz="1300" b="1" u="sng" dirty="0">
                <a:cs typeface="Arial" pitchFamily="34" charset="0"/>
              </a:rPr>
              <a:t>Hoe ga je te werk?</a:t>
            </a:r>
            <a:r>
              <a:rPr lang="en-US" sz="1300" b="1" u="sng" dirty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</a:t>
            </a:r>
            <a:r>
              <a:rPr lang="nl-NL" sz="1300" dirty="0">
                <a:cs typeface="Arial" pitchFamily="34" charset="0"/>
              </a:rPr>
              <a:t>- Bedenk wat je wilt gaan tekenen.</a:t>
            </a:r>
            <a:r>
              <a:rPr lang="en-US" sz="1300" dirty="0">
                <a:cs typeface="Arial" pitchFamily="34" charset="0"/>
              </a:rPr>
              <a:t>                                                                                                                                                      </a:t>
            </a:r>
            <a:r>
              <a:rPr lang="nl-NL" sz="1300" dirty="0">
                <a:cs typeface="Arial" pitchFamily="34" charset="0"/>
              </a:rPr>
              <a:t>- Maak een vlugge schets. </a:t>
            </a:r>
            <a:r>
              <a:rPr lang="en-US" sz="1300" dirty="0">
                <a:cs typeface="Arial" pitchFamily="34" charset="0"/>
              </a:rPr>
              <a:t>                                                                                                                                                    </a:t>
            </a:r>
            <a:r>
              <a:rPr lang="nl-NL" sz="1300" dirty="0">
                <a:cs typeface="Arial" pitchFamily="34" charset="0"/>
              </a:rPr>
              <a:t>- Werk deze schets uit tot een nette tekening (max.9 cm, min. 7 cm).</a:t>
            </a:r>
            <a:r>
              <a:rPr lang="en-US" sz="1300" dirty="0">
                <a:cs typeface="Arial" pitchFamily="34" charset="0"/>
              </a:rPr>
              <a:t>                                                                                </a:t>
            </a:r>
            <a:r>
              <a:rPr lang="nl-NL" sz="1300" dirty="0">
                <a:cs typeface="Arial" pitchFamily="34" charset="0"/>
              </a:rPr>
              <a:t>- Knip 12 vierkantjes van 10x10 cm uit (11 uit transparant papier en 1 uit wit papier.</a:t>
            </a:r>
            <a:r>
              <a:rPr lang="en-US" sz="1300" dirty="0">
                <a:cs typeface="Arial" pitchFamily="34" charset="0"/>
              </a:rPr>
              <a:t>                                                           </a:t>
            </a:r>
            <a:r>
              <a:rPr lang="nl-NL" sz="1300" dirty="0">
                <a:cs typeface="Arial" pitchFamily="34" charset="0"/>
              </a:rPr>
              <a:t>- Op het witte vierkant papiertje teken je de achtergrond (ingekleurd)</a:t>
            </a:r>
            <a:r>
              <a:rPr lang="en-US" sz="1300" dirty="0">
                <a:cs typeface="Arial" pitchFamily="34" charset="0"/>
              </a:rPr>
              <a:t>                                                                                    </a:t>
            </a:r>
            <a:r>
              <a:rPr lang="nl-NL" sz="1300" dirty="0">
                <a:cs typeface="Arial" pitchFamily="34" charset="0"/>
              </a:rPr>
              <a:t>- Op de 11 andere transparante vierkantjes tekenen je de beweging </a:t>
            </a:r>
            <a:r>
              <a:rPr lang="en-US" sz="1300" dirty="0">
                <a:cs typeface="Arial" pitchFamily="34" charset="0"/>
              </a:rPr>
              <a:t>                                                                   </a:t>
            </a:r>
            <a:br>
              <a:rPr lang="en-US" sz="1300" dirty="0">
                <a:cs typeface="Arial" pitchFamily="34" charset="0"/>
              </a:rPr>
            </a:br>
            <a:r>
              <a:rPr lang="en-US" sz="1300" dirty="0">
                <a:cs typeface="Arial" pitchFamily="34" charset="0"/>
              </a:rPr>
              <a:t>  </a:t>
            </a:r>
            <a:r>
              <a:rPr lang="nl-NL" sz="1300" dirty="0">
                <a:cs typeface="Arial" pitchFamily="34" charset="0"/>
              </a:rPr>
              <a:t>(bijvoorbeeld een persoon die loopt) </a:t>
            </a:r>
            <a:r>
              <a:rPr lang="en-US" sz="1300" dirty="0"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nl-NL" sz="1300" dirty="0">
                <a:cs typeface="Arial" pitchFamily="34" charset="0"/>
              </a:rPr>
              <a:t>Je kunt voor de beweging de tekening steeds overtrekken maar nu met </a:t>
            </a:r>
            <a:r>
              <a:rPr lang="en-US" sz="1300" dirty="0">
                <a:cs typeface="Arial" pitchFamily="34" charset="0"/>
              </a:rPr>
              <a:t>                                                                          </a:t>
            </a:r>
            <a:r>
              <a:rPr lang="nl-NL" sz="1300" dirty="0">
                <a:cs typeface="Arial" pitchFamily="34" charset="0"/>
              </a:rPr>
              <a:t>aanpassingen</a:t>
            </a:r>
            <a:r>
              <a:rPr lang="en-US" sz="1300" dirty="0">
                <a:cs typeface="Arial" pitchFamily="34" charset="0"/>
              </a:rPr>
              <a:t> </a:t>
            </a:r>
            <a:r>
              <a:rPr lang="nl-NL" sz="1300" dirty="0">
                <a:cs typeface="Arial" pitchFamily="34" charset="0"/>
              </a:rPr>
              <a:t>(misschien een arm die draait enz.). Je gebruikt steeds het </a:t>
            </a:r>
            <a:r>
              <a:rPr lang="en-US" sz="1300" dirty="0">
                <a:cs typeface="Arial" pitchFamily="34" charset="0"/>
              </a:rPr>
              <a:t>                                                                     </a:t>
            </a:r>
            <a:r>
              <a:rPr lang="nl-NL" sz="1300" dirty="0">
                <a:cs typeface="Arial" pitchFamily="34" charset="0"/>
              </a:rPr>
              <a:t>plaatje dat je net hebt overgetrokken.</a:t>
            </a:r>
            <a:endParaRPr lang="nl-NL" sz="1300" dirty="0"/>
          </a:p>
          <a:p>
            <a:pPr>
              <a:spcBef>
                <a:spcPct val="50000"/>
              </a:spcBef>
            </a:pPr>
            <a:endParaRPr lang="nl-NL" sz="1300" dirty="0"/>
          </a:p>
        </p:txBody>
      </p:sp>
      <p:pic>
        <p:nvPicPr>
          <p:cNvPr id="21" name="Picture 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5410200"/>
            <a:ext cx="3048000" cy="1312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2" name="Picture 26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24" name="AutoShape 2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5" name="Rectangle 2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26" name="AutoShape 33" descr="http://www.gratisanimaties.com/mona.jpg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7" name="Text Box 34"/>
          <p:cNvSpPr txBox="1">
            <a:spLocks noChangeArrowheads="1"/>
          </p:cNvSpPr>
          <p:nvPr/>
        </p:nvSpPr>
        <p:spPr bwMode="auto">
          <a:xfrm>
            <a:off x="1219200" y="381000"/>
            <a:ext cx="4572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>
                <a:latin typeface="Comic Sans MS" pitchFamily="66" charset="0"/>
                <a:hlinkClick r:id="rId4"/>
              </a:rPr>
              <a:t> </a:t>
            </a:r>
            <a:endParaRPr lang="nl-NL">
              <a:latin typeface="Comic Sans MS" pitchFamily="66" charset="0"/>
            </a:endParaRPr>
          </a:p>
        </p:txBody>
      </p:sp>
      <p:pic>
        <p:nvPicPr>
          <p:cNvPr id="28" name="Picture 3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0"/>
            <a:ext cx="3482975" cy="1562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9" name="AutoShape 3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086600" y="152400"/>
            <a:ext cx="457200" cy="381000"/>
          </a:xfrm>
          <a:prstGeom prst="actionButtonDocumen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" name="Rectangle 3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858000" y="533400"/>
            <a:ext cx="12192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 voorbeeld</a:t>
            </a:r>
            <a:endParaRPr lang="nl-NL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7772400" y="1066800"/>
            <a:ext cx="228600" cy="5791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52400" y="1066800"/>
            <a:ext cx="10591800" cy="2773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Hoe kun je het eindresultaat laten zien? </a:t>
            </a:r>
            <a:r>
              <a:rPr lang="en-US" sz="1300" b="1" u="sng">
                <a:cs typeface="Arial" pitchFamily="34" charset="0"/>
              </a:rPr>
              <a:t/>
            </a:r>
            <a:br>
              <a:rPr lang="en-US" sz="1300" b="1" u="sng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1.</a:t>
            </a:r>
            <a:r>
              <a:rPr lang="nl-NL" sz="1300"/>
              <a:t>   </a:t>
            </a:r>
            <a:r>
              <a:rPr lang="nl-NL" sz="1300">
                <a:latin typeface="Times New Roman" pitchFamily="18" charset="0"/>
              </a:rPr>
              <a:t> </a:t>
            </a:r>
            <a:r>
              <a:rPr lang="nl-NL" sz="1300">
                <a:cs typeface="Arial" pitchFamily="34" charset="0"/>
              </a:rPr>
              <a:t>Met alle plaatjes in de ene hand ga je met de vingers van de andere hand snel alle</a:t>
            </a:r>
            <a:r>
              <a:rPr lang="en-US" sz="1300">
                <a:cs typeface="Arial" pitchFamily="34" charset="0"/>
              </a:rPr>
              <a:t> pl</a:t>
            </a:r>
            <a:r>
              <a:rPr lang="nl-NL" sz="1300">
                <a:cs typeface="Arial" pitchFamily="34" charset="0"/>
              </a:rPr>
              <a:t>aatjes af. 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en-US" sz="1300">
                <a:cs typeface="Arial" pitchFamily="34" charset="0"/>
              </a:rPr>
              <a:t>      </a:t>
            </a:r>
            <a:r>
              <a:rPr lang="nl-NL" sz="1300">
                <a:cs typeface="Arial" pitchFamily="34" charset="0"/>
              </a:rPr>
              <a:t>Je ziet nu bewegende beelden.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2.</a:t>
            </a:r>
            <a:r>
              <a:rPr lang="nl-NL" sz="1300"/>
              <a:t>   </a:t>
            </a:r>
            <a:r>
              <a:rPr lang="nl-NL" sz="1300">
                <a:latin typeface="Times New Roman" pitchFamily="18" charset="0"/>
              </a:rPr>
              <a:t> </a:t>
            </a:r>
            <a:r>
              <a:rPr lang="nl-NL" sz="1300">
                <a:cs typeface="Arial" pitchFamily="34" charset="0"/>
              </a:rPr>
              <a:t>Als je een videocamera hebt dan kun je de tekeningen ook filmen (elk tekeningetje zo kort mogelijk filmen dus</a:t>
            </a:r>
            <a:r>
              <a:rPr lang="en-US" sz="1300">
                <a:cs typeface="Arial" pitchFamily="34" charset="0"/>
              </a:rPr>
              <a:t>: </a:t>
            </a:r>
            <a:br>
              <a:rPr lang="en-US" sz="1300">
                <a:cs typeface="Arial" pitchFamily="34" charset="0"/>
              </a:rPr>
            </a:br>
            <a:r>
              <a:rPr lang="en-US" sz="1300">
                <a:cs typeface="Arial" pitchFamily="34" charset="0"/>
              </a:rPr>
              <a:t>       </a:t>
            </a:r>
            <a:r>
              <a:rPr lang="nl-NL" sz="1300">
                <a:cs typeface="Arial" pitchFamily="34" charset="0"/>
              </a:rPr>
              <a:t>opnemen en meteen weer op stop zetten.  Bij het bekijken moet je de video op ff (fast forward) zetten. 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en-US" sz="1300">
                <a:cs typeface="Arial" pitchFamily="34" charset="0"/>
              </a:rPr>
              <a:t>       </a:t>
            </a:r>
            <a:r>
              <a:rPr lang="nl-NL" sz="1300">
                <a:cs typeface="Arial" pitchFamily="34" charset="0"/>
              </a:rPr>
              <a:t>Je ziet nu bewegende beelden. Let er wel op </a:t>
            </a:r>
            <a:r>
              <a:rPr lang="en-US" sz="1300">
                <a:cs typeface="Arial" pitchFamily="34" charset="0"/>
              </a:rPr>
              <a:t>dat </a:t>
            </a:r>
            <a:r>
              <a:rPr lang="nl-NL" sz="1300">
                <a:cs typeface="Arial" pitchFamily="34" charset="0"/>
              </a:rPr>
              <a:t>je de transparante blaadjes steeds op de achtergrond legt!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3.</a:t>
            </a:r>
            <a:r>
              <a:rPr lang="nl-NL" sz="1300"/>
              <a:t>   </a:t>
            </a:r>
            <a:r>
              <a:rPr lang="nl-NL" sz="1300">
                <a:latin typeface="Times New Roman" pitchFamily="18" charset="0"/>
              </a:rPr>
              <a:t> </a:t>
            </a:r>
            <a:r>
              <a:rPr lang="nl-NL" sz="1300">
                <a:cs typeface="Arial" pitchFamily="34" charset="0"/>
              </a:rPr>
              <a:t>Je kunt de plaatjes ook inscannen en met het programma animatieshop bewerken. Je krijgt dan een echte animatie.</a:t>
            </a: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</p:txBody>
      </p:sp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267200"/>
            <a:ext cx="1592263" cy="1676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3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4267200"/>
            <a:ext cx="1592263" cy="1676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4" name="Picture 1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4267200"/>
            <a:ext cx="1590675" cy="1676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5" name="Picture 1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9000" y="4267200"/>
            <a:ext cx="1608138" cy="1684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6" name="Picture 2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4267200"/>
            <a:ext cx="1598613" cy="1693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7" name="Picture 2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71800" y="0"/>
            <a:ext cx="3443288" cy="303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119</Words>
  <Application>Microsoft Office PowerPoint</Application>
  <PresentationFormat>Diavoorstelling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2013-10-04T08:11:49Z</dcterms:created>
  <dcterms:modified xsi:type="dcterms:W3CDTF">2013-10-04T08:13:11Z</dcterms:modified>
</cp:coreProperties>
</file>