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7" r:id="rId3"/>
    <p:sldId id="259" r:id="rId4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402" y="-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het opmaakprofiel van de modelondertitel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B9D41-FF3A-4A1D-BFD5-6A0043A044E6}" type="datetimeFigureOut">
              <a:rPr lang="nl-NL" smtClean="0"/>
              <a:pPr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5F10A-24AD-4D0D-84D5-88EDC1651B11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B9D41-FF3A-4A1D-BFD5-6A0043A044E6}" type="datetimeFigureOut">
              <a:rPr lang="nl-NL" smtClean="0"/>
              <a:pPr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5F10A-24AD-4D0D-84D5-88EDC1651B11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B9D41-FF3A-4A1D-BFD5-6A0043A044E6}" type="datetimeFigureOut">
              <a:rPr lang="nl-NL" smtClean="0"/>
              <a:pPr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5F10A-24AD-4D0D-84D5-88EDC1651B11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B9D41-FF3A-4A1D-BFD5-6A0043A044E6}" type="datetimeFigureOut">
              <a:rPr lang="nl-NL" smtClean="0"/>
              <a:pPr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5F10A-24AD-4D0D-84D5-88EDC1651B11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B9D41-FF3A-4A1D-BFD5-6A0043A044E6}" type="datetimeFigureOut">
              <a:rPr lang="nl-NL" smtClean="0"/>
              <a:pPr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5F10A-24AD-4D0D-84D5-88EDC1651B11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B9D41-FF3A-4A1D-BFD5-6A0043A044E6}" type="datetimeFigureOut">
              <a:rPr lang="nl-NL" smtClean="0"/>
              <a:pPr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5F10A-24AD-4D0D-84D5-88EDC1651B11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B9D41-FF3A-4A1D-BFD5-6A0043A044E6}" type="datetimeFigureOut">
              <a:rPr lang="nl-NL" smtClean="0"/>
              <a:pPr/>
              <a:t>4-10-2013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5F10A-24AD-4D0D-84D5-88EDC1651B11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B9D41-FF3A-4A1D-BFD5-6A0043A044E6}" type="datetimeFigureOut">
              <a:rPr lang="nl-NL" smtClean="0"/>
              <a:pPr/>
              <a:t>4-10-2013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5F10A-24AD-4D0D-84D5-88EDC1651B11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B9D41-FF3A-4A1D-BFD5-6A0043A044E6}" type="datetimeFigureOut">
              <a:rPr lang="nl-NL" smtClean="0"/>
              <a:pPr/>
              <a:t>4-10-2013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5F10A-24AD-4D0D-84D5-88EDC1651B11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B9D41-FF3A-4A1D-BFD5-6A0043A044E6}" type="datetimeFigureOut">
              <a:rPr lang="nl-NL" smtClean="0"/>
              <a:pPr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5F10A-24AD-4D0D-84D5-88EDC1651B11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B9D41-FF3A-4A1D-BFD5-6A0043A044E6}" type="datetimeFigureOut">
              <a:rPr lang="nl-NL" smtClean="0"/>
              <a:pPr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5F10A-24AD-4D0D-84D5-88EDC1651B11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7B9D41-FF3A-4A1D-BFD5-6A0043A044E6}" type="datetimeFigureOut">
              <a:rPr lang="nl-NL" smtClean="0"/>
              <a:pPr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E5F10A-24AD-4D0D-84D5-88EDC1651B11}" type="slidenum">
              <a:rPr lang="nl-NL" smtClean="0"/>
              <a:pPr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4343400" y="3657600"/>
            <a:ext cx="2362200" cy="462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endParaRPr lang="nl-NL" sz="2400">
              <a:latin typeface="Times New Roman" pitchFamily="18" charset="0"/>
            </a:endParaRPr>
          </a:p>
        </p:txBody>
      </p:sp>
      <p:sp>
        <p:nvSpPr>
          <p:cNvPr id="3" name="Rectangle 5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1657350" y="366713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5257800" y="2438400"/>
            <a:ext cx="42672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nl-NL" sz="2400"/>
          </a:p>
        </p:txBody>
      </p:sp>
      <p:sp>
        <p:nvSpPr>
          <p:cNvPr id="5" name="AutoShape 7" descr="http://www.artactueel.nl/Exposities/realisme/Hans%20Parlevliet_bestanden/Stilleven%20met%20peren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6" name="AutoShape 8" descr="http://www.exto.nl/gallery/dbimages/1184/1184-p-1764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7" name="Text Box 11"/>
          <p:cNvSpPr txBox="1">
            <a:spLocks noChangeArrowheads="1"/>
          </p:cNvSpPr>
          <p:nvPr/>
        </p:nvSpPr>
        <p:spPr bwMode="auto">
          <a:xfrm>
            <a:off x="7772400" y="1066800"/>
            <a:ext cx="3048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nl-NL"/>
          </a:p>
        </p:txBody>
      </p:sp>
      <p:pic>
        <p:nvPicPr>
          <p:cNvPr id="8" name="Picture 21">
            <a:hlinkClick r:id="" action="ppaction://noaction"/>
          </p:cNvPr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0" y="152400"/>
            <a:ext cx="492125" cy="41592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9" name="Rectangle 22"/>
          <p:cNvSpPr>
            <a:spLocks noChangeArrowheads="1"/>
          </p:cNvSpPr>
          <p:nvPr/>
        </p:nvSpPr>
        <p:spPr bwMode="auto">
          <a:xfrm>
            <a:off x="8077200" y="533400"/>
            <a:ext cx="1066800" cy="24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000"/>
              <a:t>  </a:t>
            </a:r>
            <a:r>
              <a:rPr lang="en-US" sz="1000"/>
              <a:t>       terug</a:t>
            </a:r>
            <a:endParaRPr lang="nl-NL" sz="1000"/>
          </a:p>
        </p:txBody>
      </p:sp>
      <p:sp>
        <p:nvSpPr>
          <p:cNvPr id="10" name="AutoShape 23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7696200" y="152400"/>
            <a:ext cx="533400" cy="381000"/>
          </a:xfrm>
          <a:prstGeom prst="actionButtonForwardNext">
            <a:avLst/>
          </a:prstGeom>
          <a:solidFill>
            <a:schemeClr val="bg1"/>
          </a:solidFill>
          <a:ln w="12700">
            <a:solidFill>
              <a:srgbClr val="FFFFFF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sp>
        <p:nvSpPr>
          <p:cNvPr id="11" name="Rectangle 24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7620000" y="533400"/>
            <a:ext cx="762000" cy="631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/>
              <a:t>volgende                                      bladzijde                           </a:t>
            </a:r>
          </a:p>
          <a:p>
            <a:pPr>
              <a:spcBef>
                <a:spcPct val="50000"/>
              </a:spcBef>
            </a:pPr>
            <a:endParaRPr lang="nl-NL" sz="1000"/>
          </a:p>
        </p:txBody>
      </p:sp>
      <p:sp>
        <p:nvSpPr>
          <p:cNvPr id="12" name="Text Box 26"/>
          <p:cNvSpPr txBox="1">
            <a:spLocks noChangeArrowheads="1"/>
          </p:cNvSpPr>
          <p:nvPr/>
        </p:nvSpPr>
        <p:spPr bwMode="auto">
          <a:xfrm>
            <a:off x="228600" y="1600200"/>
            <a:ext cx="9144000" cy="406558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300" b="1" u="sng">
                <a:cs typeface="Arial" pitchFamily="34" charset="0"/>
              </a:rPr>
              <a:t>Wat heb je nodig?</a:t>
            </a:r>
            <a:r>
              <a:rPr lang="en-US" sz="1300" b="1" u="sng">
                <a:cs typeface="Arial" pitchFamily="34" charset="0"/>
              </a:rPr>
              <a:t>                                                                                                                                                           </a:t>
            </a:r>
            <a:r>
              <a:rPr lang="nl-NL" sz="1300">
                <a:cs typeface="Arial" pitchFamily="34" charset="0"/>
              </a:rPr>
              <a:t>Geluidsrecorder/ cassetterecorder, microfoon, cassettebandje.</a:t>
            </a:r>
            <a:endParaRPr lang="nl-NL" sz="1300"/>
          </a:p>
          <a:p>
            <a:pPr>
              <a:spcBef>
                <a:spcPct val="50000"/>
              </a:spcBef>
            </a:pPr>
            <a:r>
              <a:rPr lang="nl-NL" sz="1300">
                <a:cs typeface="Arial" pitchFamily="34" charset="0"/>
              </a:rPr>
              <a:t> </a:t>
            </a:r>
            <a:endParaRPr lang="nl-NL" sz="1300"/>
          </a:p>
          <a:p>
            <a:pPr>
              <a:spcBef>
                <a:spcPct val="50000"/>
              </a:spcBef>
            </a:pPr>
            <a:r>
              <a:rPr lang="nl-NL" sz="1300" b="1" u="sng">
                <a:cs typeface="Arial" pitchFamily="34" charset="0"/>
              </a:rPr>
              <a:t>Wat moet je doen?</a:t>
            </a:r>
            <a:r>
              <a:rPr lang="en-US" sz="1300" b="1" u="sng">
                <a:cs typeface="Arial" pitchFamily="34" charset="0"/>
              </a:rPr>
              <a:t>                                                                                                                                                                            </a:t>
            </a:r>
            <a:r>
              <a:rPr lang="nl-NL" sz="1300">
                <a:cs typeface="Arial" pitchFamily="34" charset="0"/>
              </a:rPr>
              <a:t>Je gaat een radioprogramma maken. Het radioprogramma moet over de activiteit gaan die jij hebt ondernomen. </a:t>
            </a:r>
            <a:r>
              <a:rPr lang="en-US" sz="1300">
                <a:cs typeface="Arial" pitchFamily="34" charset="0"/>
              </a:rPr>
              <a:t>                                </a:t>
            </a:r>
            <a:r>
              <a:rPr lang="nl-NL" sz="1300">
                <a:cs typeface="Arial" pitchFamily="34" charset="0"/>
              </a:rPr>
              <a:t> Als je deze opdracht met zijn tweeën maakt moet je beide een activiteit hebben gedaan die binnen deze opdracht past. Het programma moet dan ook met zijn tweeën gepresenteerd worden!! </a:t>
            </a:r>
            <a:r>
              <a:rPr lang="en-US" sz="1300">
                <a:cs typeface="Arial" pitchFamily="34" charset="0"/>
              </a:rPr>
              <a:t/>
            </a:r>
            <a:br>
              <a:rPr lang="en-US" sz="1300">
                <a:cs typeface="Arial" pitchFamily="34" charset="0"/>
              </a:rPr>
            </a:br>
            <a:r>
              <a:rPr lang="nl-NL" sz="1300">
                <a:cs typeface="Arial" pitchFamily="34" charset="0"/>
              </a:rPr>
              <a:t>Je gaat eerst verzinnen wat voor soort radioprogramma het wordt.</a:t>
            </a:r>
            <a:endParaRPr lang="nl-NL" sz="1300"/>
          </a:p>
          <a:p>
            <a:pPr>
              <a:spcBef>
                <a:spcPct val="50000"/>
              </a:spcBef>
            </a:pPr>
            <a:r>
              <a:rPr lang="en-US" sz="1300">
                <a:cs typeface="Arial" pitchFamily="34" charset="0"/>
              </a:rPr>
              <a:t> </a:t>
            </a:r>
          </a:p>
          <a:p>
            <a:pPr>
              <a:spcBef>
                <a:spcPct val="50000"/>
              </a:spcBef>
            </a:pPr>
            <a:r>
              <a:rPr lang="nl-NL" sz="1300" u="sng">
                <a:cs typeface="Arial" pitchFamily="34" charset="0"/>
              </a:rPr>
              <a:t>Voorbeelden:</a:t>
            </a:r>
            <a:r>
              <a:rPr lang="en-US" sz="1300" u="sng">
                <a:cs typeface="Arial" pitchFamily="34" charset="0"/>
              </a:rPr>
              <a:t>                                                                                                                                                                                              </a:t>
            </a:r>
            <a:r>
              <a:rPr lang="nl-NL" sz="1300">
                <a:cs typeface="Arial" pitchFamily="34" charset="0"/>
              </a:rPr>
              <a:t>-Ben je naar een theatervoorstelling geweest dan wordt het een radioprogramma over theater.</a:t>
            </a:r>
            <a:r>
              <a:rPr lang="en-US" sz="1300">
                <a:cs typeface="Arial" pitchFamily="34" charset="0"/>
              </a:rPr>
              <a:t>                                                                 </a:t>
            </a:r>
            <a:r>
              <a:rPr lang="nl-NL" sz="1300">
                <a:cs typeface="Arial" pitchFamily="34" charset="0"/>
              </a:rPr>
              <a:t>-Ben je naar de film geweest dan wordt het een radioprogramma over film enz.</a:t>
            </a:r>
            <a:endParaRPr lang="nl-NL" sz="1300"/>
          </a:p>
          <a:p>
            <a:pPr>
              <a:spcBef>
                <a:spcPct val="50000"/>
              </a:spcBef>
            </a:pPr>
            <a:endParaRPr lang="en-US" sz="1300">
              <a:cs typeface="Arial" pitchFamily="34" charset="0"/>
            </a:endParaRPr>
          </a:p>
          <a:p>
            <a:pPr>
              <a:spcBef>
                <a:spcPct val="50000"/>
              </a:spcBef>
            </a:pPr>
            <a:r>
              <a:rPr lang="nl-NL" sz="1300">
                <a:cs typeface="Arial" pitchFamily="34" charset="0"/>
              </a:rPr>
              <a:t>Het radioprogramma dat je gaat maken geeft informatie over de voorstelling die jullie hebben bezocht en waar en wanneer jullie deze hebben gezien. </a:t>
            </a:r>
            <a:r>
              <a:rPr lang="nl-NL" sz="1300"/>
              <a:t>Je kunt ook films/ theaterstukken/ dansvoorstellingen enz. behandelen die draaien </a:t>
            </a:r>
            <a:r>
              <a:rPr lang="en-US" sz="1300"/>
              <a:t>                       </a:t>
            </a:r>
            <a:r>
              <a:rPr lang="nl-NL" sz="1300"/>
              <a:t>of die binnenkort gaan draaien. Je vertelt op een boeiende/ pakkende manier waar de voorstellingen over gaan. </a:t>
            </a:r>
            <a:r>
              <a:rPr lang="en-US" sz="1300"/>
              <a:t>                          </a:t>
            </a:r>
            <a:r>
              <a:rPr lang="nl-NL" sz="1300"/>
              <a:t>Je behandelt zo vier verschillende voorstellingen/ films (alleen of met zijn tweeën). </a:t>
            </a:r>
          </a:p>
        </p:txBody>
      </p:sp>
      <p:pic>
        <p:nvPicPr>
          <p:cNvPr id="13" name="Picture 27" descr="http://www.superbegin.nl/animatiegifjes/afbeeldingen/10405/dj/afbeelding8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29400" y="1524000"/>
            <a:ext cx="2057400" cy="103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8" descr="http://home.hetnet.nl/mr_14/192/anneke.latjes/index.html/J-radio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800" y="6248400"/>
            <a:ext cx="8610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2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95600" y="0"/>
            <a:ext cx="3492500" cy="155098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4"/>
          <p:cNvSpPr>
            <a:spLocks noChangeArrowheads="1"/>
          </p:cNvSpPr>
          <p:nvPr/>
        </p:nvSpPr>
        <p:spPr bwMode="auto">
          <a:xfrm>
            <a:off x="0" y="0"/>
            <a:ext cx="9372600" cy="70866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pic>
        <p:nvPicPr>
          <p:cNvPr id="3" name="Picture 2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81200" y="1752600"/>
            <a:ext cx="5562600" cy="542131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sp>
        <p:nvSpPr>
          <p:cNvPr id="4" name="Text Box 21"/>
          <p:cNvSpPr txBox="1">
            <a:spLocks noChangeArrowheads="1"/>
          </p:cNvSpPr>
          <p:nvPr/>
        </p:nvSpPr>
        <p:spPr bwMode="auto">
          <a:xfrm>
            <a:off x="304800" y="1066800"/>
            <a:ext cx="8839200" cy="6978834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300" b="1" u="sng">
                <a:cs typeface="Arial" pitchFamily="34" charset="0"/>
              </a:rPr>
              <a:t>Hoe ga je te werk?</a:t>
            </a:r>
            <a:r>
              <a:rPr lang="en-US" sz="1300" b="1" u="sng">
                <a:cs typeface="Arial" pitchFamily="34" charset="0"/>
              </a:rPr>
              <a:t>                                                                                                                                                         </a:t>
            </a:r>
            <a:r>
              <a:rPr lang="nl-NL" sz="1300" b="1">
                <a:cs typeface="Arial" pitchFamily="34" charset="0"/>
              </a:rPr>
              <a:t>1)</a:t>
            </a:r>
            <a:r>
              <a:rPr lang="nl-NL" sz="1300" b="1"/>
              <a:t> </a:t>
            </a:r>
            <a:r>
              <a:rPr lang="nl-NL" sz="1300" b="1">
                <a:cs typeface="Arial" pitchFamily="34" charset="0"/>
              </a:rPr>
              <a:t>Verzamel zo veel mogelijk informatie (tekst) over minstens 4 voorstellingen/ films. </a:t>
            </a:r>
            <a:endParaRPr lang="nl-NL" sz="1300"/>
          </a:p>
          <a:p>
            <a:pPr>
              <a:spcBef>
                <a:spcPct val="50000"/>
              </a:spcBef>
            </a:pPr>
            <a:r>
              <a:rPr lang="nl-NL" sz="1300">
                <a:cs typeface="Arial" pitchFamily="34" charset="0"/>
              </a:rPr>
              <a:t> </a:t>
            </a:r>
            <a:r>
              <a:rPr lang="en-US" sz="1300">
                <a:cs typeface="Arial" pitchFamily="34" charset="0"/>
              </a:rPr>
              <a:t>   </a:t>
            </a:r>
            <a:r>
              <a:rPr lang="nl-NL" sz="1300">
                <a:cs typeface="Arial" pitchFamily="34" charset="0"/>
              </a:rPr>
              <a:t>Informatiebronnen: filmblad, bioscoop, theater, internet, teletekst, krant, videotheek.</a:t>
            </a:r>
            <a:endParaRPr lang="nl-NL" sz="1300"/>
          </a:p>
          <a:p>
            <a:pPr>
              <a:spcBef>
                <a:spcPct val="50000"/>
              </a:spcBef>
            </a:pPr>
            <a:r>
              <a:rPr lang="nl-NL" sz="1300" b="1">
                <a:cs typeface="Arial" pitchFamily="34" charset="0"/>
              </a:rPr>
              <a:t>2</a:t>
            </a:r>
            <a:r>
              <a:rPr lang="en-US" sz="1300" b="1">
                <a:cs typeface="Arial" pitchFamily="34" charset="0"/>
              </a:rPr>
              <a:t>  </a:t>
            </a:r>
            <a:r>
              <a:rPr lang="nl-NL" sz="1300" b="1">
                <a:cs typeface="Arial" pitchFamily="34" charset="0"/>
              </a:rPr>
              <a:t>Maak een draaiboek. Dus wanneer ga je wat vertellen en wie zegt wat? </a:t>
            </a:r>
            <a:endParaRPr lang="nl-NL" sz="1300"/>
          </a:p>
          <a:p>
            <a:pPr>
              <a:spcBef>
                <a:spcPct val="50000"/>
              </a:spcBef>
            </a:pPr>
            <a:r>
              <a:rPr lang="nl-NL" sz="1300" b="1">
                <a:cs typeface="Arial" pitchFamily="34" charset="0"/>
              </a:rPr>
              <a:t>  </a:t>
            </a:r>
            <a:r>
              <a:rPr lang="en-US" sz="1300" b="1">
                <a:cs typeface="Arial" pitchFamily="34" charset="0"/>
              </a:rPr>
              <a:t>  </a:t>
            </a:r>
            <a:r>
              <a:rPr lang="nl-NL" sz="1300" b="1">
                <a:cs typeface="Arial" pitchFamily="34" charset="0"/>
              </a:rPr>
              <a:t> </a:t>
            </a:r>
            <a:r>
              <a:rPr lang="nl-NL" sz="1300">
                <a:cs typeface="Arial" pitchFamily="34" charset="0"/>
              </a:rPr>
              <a:t>Voorbeeld staat op de volgende bladzijde. </a:t>
            </a:r>
            <a:endParaRPr lang="nl-NL" sz="1300"/>
          </a:p>
          <a:p>
            <a:pPr>
              <a:spcBef>
                <a:spcPct val="50000"/>
              </a:spcBef>
            </a:pPr>
            <a:r>
              <a:rPr lang="nl-NL" sz="1300" b="1">
                <a:cs typeface="Arial" pitchFamily="34" charset="0"/>
              </a:rPr>
              <a:t>3) Gebruik het draaiboek als je de opname maakt.</a:t>
            </a:r>
            <a:endParaRPr lang="nl-NL" sz="1300"/>
          </a:p>
          <a:p>
            <a:pPr>
              <a:spcBef>
                <a:spcPct val="50000"/>
              </a:spcBef>
            </a:pPr>
            <a:r>
              <a:rPr lang="nl-NL" sz="1300" b="1">
                <a:cs typeface="Arial" pitchFamily="34" charset="0"/>
              </a:rPr>
              <a:t>4) Spreek duidelijk en rustig en gebruik een microfoon.</a:t>
            </a:r>
            <a:endParaRPr lang="nl-NL" sz="1300"/>
          </a:p>
          <a:p>
            <a:pPr>
              <a:spcBef>
                <a:spcPct val="50000"/>
              </a:spcBef>
            </a:pPr>
            <a:r>
              <a:rPr lang="nl-NL" sz="1300" b="1">
                <a:cs typeface="Arial" pitchFamily="34" charset="0"/>
              </a:rPr>
              <a:t>5) Probeer de uitzending aan een stuk door op te nemen.</a:t>
            </a:r>
            <a:endParaRPr lang="nl-NL" sz="1300"/>
          </a:p>
          <a:p>
            <a:pPr>
              <a:spcBef>
                <a:spcPct val="50000"/>
              </a:spcBef>
            </a:pPr>
            <a:r>
              <a:rPr lang="nl-NL" sz="1300" b="1" i="1">
                <a:cs typeface="Arial" pitchFamily="34" charset="0"/>
              </a:rPr>
              <a:t> </a:t>
            </a:r>
            <a:endParaRPr lang="nl-NL" sz="1300"/>
          </a:p>
          <a:p>
            <a:pPr>
              <a:spcBef>
                <a:spcPct val="50000"/>
              </a:spcBef>
            </a:pPr>
            <a:r>
              <a:rPr lang="nl-NL" sz="1500" b="1" u="sng">
                <a:cs typeface="Arial" pitchFamily="34" charset="0"/>
              </a:rPr>
              <a:t>Voorbeeld draaiboek voor een radioprogramma over film</a:t>
            </a:r>
            <a:endParaRPr lang="nl-NL" sz="1500"/>
          </a:p>
          <a:p>
            <a:pPr algn="ctr">
              <a:spcBef>
                <a:spcPct val="50000"/>
              </a:spcBef>
            </a:pPr>
            <a:r>
              <a:rPr lang="nl-NL" sz="1300">
                <a:cs typeface="Arial" pitchFamily="34" charset="0"/>
              </a:rPr>
              <a:t> </a:t>
            </a:r>
            <a:endParaRPr lang="nl-NL" sz="1300"/>
          </a:p>
          <a:p>
            <a:pPr algn="ctr">
              <a:spcBef>
                <a:spcPct val="50000"/>
              </a:spcBef>
            </a:pPr>
            <a:r>
              <a:rPr lang="nl-NL">
                <a:cs typeface="Arial" pitchFamily="34" charset="0"/>
              </a:rPr>
              <a:t> </a:t>
            </a:r>
            <a:endParaRPr lang="nl-NL"/>
          </a:p>
          <a:p>
            <a:pPr algn="ctr">
              <a:spcBef>
                <a:spcPct val="50000"/>
              </a:spcBef>
            </a:pPr>
            <a:r>
              <a:rPr lang="nl-NL">
                <a:cs typeface="Arial" pitchFamily="34" charset="0"/>
              </a:rPr>
              <a:t> </a:t>
            </a:r>
            <a:endParaRPr lang="nl-NL"/>
          </a:p>
          <a:p>
            <a:pPr algn="ctr">
              <a:spcBef>
                <a:spcPct val="50000"/>
              </a:spcBef>
            </a:pPr>
            <a:r>
              <a:rPr lang="nl-NL">
                <a:cs typeface="Arial" pitchFamily="34" charset="0"/>
              </a:rPr>
              <a:t> </a:t>
            </a:r>
            <a:endParaRPr lang="nl-NL"/>
          </a:p>
          <a:p>
            <a:pPr algn="ctr">
              <a:spcBef>
                <a:spcPct val="50000"/>
              </a:spcBef>
            </a:pPr>
            <a:r>
              <a:rPr lang="nl-NL">
                <a:cs typeface="Arial" pitchFamily="34" charset="0"/>
              </a:rPr>
              <a:t> </a:t>
            </a:r>
            <a:endParaRPr lang="nl-NL"/>
          </a:p>
          <a:p>
            <a:pPr algn="ctr">
              <a:spcBef>
                <a:spcPct val="50000"/>
              </a:spcBef>
            </a:pPr>
            <a:r>
              <a:rPr lang="nl-NL">
                <a:cs typeface="Arial" pitchFamily="34" charset="0"/>
              </a:rPr>
              <a:t> </a:t>
            </a:r>
            <a:endParaRPr lang="nl-NL"/>
          </a:p>
          <a:p>
            <a:pPr algn="ctr">
              <a:spcBef>
                <a:spcPct val="50000"/>
              </a:spcBef>
            </a:pPr>
            <a:r>
              <a:rPr lang="nl-NL">
                <a:cs typeface="Arial" pitchFamily="34" charset="0"/>
              </a:rPr>
              <a:t> </a:t>
            </a:r>
            <a:endParaRPr lang="nl-NL"/>
          </a:p>
          <a:p>
            <a:pPr algn="ctr">
              <a:spcBef>
                <a:spcPct val="50000"/>
              </a:spcBef>
            </a:pPr>
            <a:r>
              <a:rPr lang="nl-NL">
                <a:cs typeface="Arial" pitchFamily="34" charset="0"/>
              </a:rPr>
              <a:t> </a:t>
            </a:r>
            <a:endParaRPr lang="nl-NL"/>
          </a:p>
          <a:p>
            <a:pPr>
              <a:spcBef>
                <a:spcPct val="50000"/>
              </a:spcBef>
            </a:pPr>
            <a:r>
              <a:rPr lang="nl-NL">
                <a:cs typeface="Arial" pitchFamily="34" charset="0"/>
              </a:rPr>
              <a:t> </a:t>
            </a:r>
            <a:endParaRPr lang="nl-NL"/>
          </a:p>
          <a:p>
            <a:pPr>
              <a:spcBef>
                <a:spcPct val="50000"/>
              </a:spcBef>
            </a:pPr>
            <a:endParaRPr lang="nl-NL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4343400" y="3657600"/>
            <a:ext cx="2362200" cy="462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endParaRPr lang="nl-NL" sz="2400">
              <a:latin typeface="Times New Roman" pitchFamily="18" charset="0"/>
            </a:endParaRPr>
          </a:p>
        </p:txBody>
      </p:sp>
      <p:pic>
        <p:nvPicPr>
          <p:cNvPr id="6" name="Picture 4">
            <a:hlinkClick r:id="" action="ppaction://noaction"/>
          </p:cNvPr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01038" y="223838"/>
            <a:ext cx="492125" cy="4159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8077200" y="609600"/>
            <a:ext cx="1066800" cy="24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000"/>
              <a:t>  </a:t>
            </a:r>
            <a:r>
              <a:rPr lang="en-US" sz="1000"/>
              <a:t>    terug</a:t>
            </a:r>
            <a:endParaRPr lang="nl-NL" sz="1000"/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5257800" y="2438400"/>
            <a:ext cx="42672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nl-NL" sz="2400"/>
          </a:p>
        </p:txBody>
      </p:sp>
      <p:sp>
        <p:nvSpPr>
          <p:cNvPr id="9" name="AutoShape 8" descr="http://www.artactueel.nl/Exposities/realisme/Hans%20Parlevliet_bestanden/Stilleven%20met%20peren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0" name="AutoShape 9" descr="http://www.exto.nl/gallery/dbimages/1184/1184-p-1764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1" name="Text Box 13"/>
          <p:cNvSpPr txBox="1">
            <a:spLocks noChangeArrowheads="1"/>
          </p:cNvSpPr>
          <p:nvPr/>
        </p:nvSpPr>
        <p:spPr bwMode="auto">
          <a:xfrm>
            <a:off x="7467600" y="4038600"/>
            <a:ext cx="16764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nl-NL"/>
          </a:p>
        </p:txBody>
      </p:sp>
      <p:pic>
        <p:nvPicPr>
          <p:cNvPr id="12" name="Picture 22" descr="http://www.patrickastrid.nl/Text_Animatie23.gif">
            <a:hlinkClick r:id="" action="ppaction://noaction"/>
          </p:cNvPr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5000" y="3733800"/>
            <a:ext cx="22860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95600" y="0"/>
            <a:ext cx="3473450" cy="30321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4343400" y="3657600"/>
            <a:ext cx="2362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endParaRPr lang="nl-NL" sz="2400">
              <a:latin typeface="Times New Roman" pitchFamily="18" charset="0"/>
            </a:endParaRPr>
          </a:p>
        </p:txBody>
      </p:sp>
      <p:pic>
        <p:nvPicPr>
          <p:cNvPr id="3" name="Picture 3">
            <a:hlinkClick r:id="" action="ppaction://noaction"/>
          </p:cNvPr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01038" y="223838"/>
            <a:ext cx="492125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8077200" y="609600"/>
            <a:ext cx="10668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000"/>
              <a:t>  </a:t>
            </a:r>
            <a:r>
              <a:rPr lang="en-US" sz="1000"/>
              <a:t>    terug</a:t>
            </a:r>
            <a:endParaRPr lang="nl-NL" sz="1000"/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5257800" y="2438400"/>
            <a:ext cx="42672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nl-NL" sz="2400"/>
          </a:p>
        </p:txBody>
      </p:sp>
      <p:sp>
        <p:nvSpPr>
          <p:cNvPr id="6" name="AutoShape 6" descr="http://www.artactueel.nl/Exposities/realisme/Hans%20Parlevliet_bestanden/Stilleven%20met%20peren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7" name="AutoShape 7" descr="http://www.exto.nl/gallery/dbimages/1184/1184-p-1764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7467600" y="4038600"/>
            <a:ext cx="1676400" cy="33655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nl-NL"/>
          </a:p>
        </p:txBody>
      </p:sp>
      <p:pic>
        <p:nvPicPr>
          <p:cNvPr id="9" name="Picture 1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43200" y="0"/>
            <a:ext cx="3473450" cy="30321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10" name="Picture 1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71600" y="838200"/>
            <a:ext cx="6061075" cy="617378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29</Words>
  <Application>Microsoft Office PowerPoint</Application>
  <PresentationFormat>Diavoorstelling (4:3)</PresentationFormat>
  <Paragraphs>29</Paragraphs>
  <Slides>3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3</vt:i4>
      </vt:variant>
    </vt:vector>
  </HeadingPairs>
  <TitlesOfParts>
    <vt:vector size="4" baseType="lpstr">
      <vt:lpstr>Office-thema</vt:lpstr>
      <vt:lpstr>Dia 1</vt:lpstr>
      <vt:lpstr>Dia 2</vt:lpstr>
      <vt:lpstr>Dia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Eigenaar</dc:creator>
  <cp:lastModifiedBy>Eigenaar</cp:lastModifiedBy>
  <cp:revision>2</cp:revision>
  <dcterms:created xsi:type="dcterms:W3CDTF">2013-10-04T08:15:27Z</dcterms:created>
  <dcterms:modified xsi:type="dcterms:W3CDTF">2013-10-04T08:20:00Z</dcterms:modified>
</cp:coreProperties>
</file>