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9D41-FF3A-4A1D-BFD5-6A0043A044E6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10A-24AD-4D0D-84D5-88EDC1651B1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9D41-FF3A-4A1D-BFD5-6A0043A044E6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10A-24AD-4D0D-84D5-88EDC1651B1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9D41-FF3A-4A1D-BFD5-6A0043A044E6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10A-24AD-4D0D-84D5-88EDC1651B1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9D41-FF3A-4A1D-BFD5-6A0043A044E6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10A-24AD-4D0D-84D5-88EDC1651B1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9D41-FF3A-4A1D-BFD5-6A0043A044E6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10A-24AD-4D0D-84D5-88EDC1651B1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9D41-FF3A-4A1D-BFD5-6A0043A044E6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10A-24AD-4D0D-84D5-88EDC1651B1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9D41-FF3A-4A1D-BFD5-6A0043A044E6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10A-24AD-4D0D-84D5-88EDC1651B1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9D41-FF3A-4A1D-BFD5-6A0043A044E6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10A-24AD-4D0D-84D5-88EDC1651B1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9D41-FF3A-4A1D-BFD5-6A0043A044E6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10A-24AD-4D0D-84D5-88EDC1651B1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9D41-FF3A-4A1D-BFD5-6A0043A044E6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10A-24AD-4D0D-84D5-88EDC1651B1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9D41-FF3A-4A1D-BFD5-6A0043A044E6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10A-24AD-4D0D-84D5-88EDC1651B1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B9D41-FF3A-4A1D-BFD5-6A0043A044E6}" type="datetimeFigureOut">
              <a:rPr lang="nl-NL" smtClean="0"/>
              <a:pPr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5F10A-24AD-4D0D-84D5-88EDC1651B1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8" name="Picture 21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0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1" name="Rectangle 2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2" name="Text Box 26"/>
          <p:cNvSpPr txBox="1">
            <a:spLocks noChangeArrowheads="1"/>
          </p:cNvSpPr>
          <p:nvPr/>
        </p:nvSpPr>
        <p:spPr bwMode="auto">
          <a:xfrm>
            <a:off x="228600" y="1600200"/>
            <a:ext cx="9144000" cy="40655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 u="sng">
                <a:cs typeface="Arial" pitchFamily="34" charset="0"/>
              </a:rPr>
              <a:t>Wat heb je nodig?</a:t>
            </a:r>
            <a:r>
              <a:rPr lang="en-US" sz="1300" b="1" u="sng">
                <a:cs typeface="Arial" pitchFamily="34" charset="0"/>
              </a:rPr>
              <a:t>                                     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Geluidsrecorder/ cassetterecorder, microfoon, cassettebandje.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 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 u="sng">
                <a:cs typeface="Arial" pitchFamily="34" charset="0"/>
              </a:rPr>
              <a:t>Wat moet je doen?</a:t>
            </a:r>
            <a:r>
              <a:rPr lang="en-US" sz="1300" b="1" u="sng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Je gaat een radioprogramma maken. Het radioprogramma moet over de activiteit gaan die jij hebt ondernomen. </a:t>
            </a:r>
            <a:r>
              <a:rPr lang="en-US" sz="1300">
                <a:cs typeface="Arial" pitchFamily="34" charset="0"/>
              </a:rPr>
              <a:t>                                </a:t>
            </a:r>
            <a:r>
              <a:rPr lang="nl-NL" sz="1300">
                <a:cs typeface="Arial" pitchFamily="34" charset="0"/>
              </a:rPr>
              <a:t> Als je deze opdracht met zijn tweeën maakt moet je beide een activiteit hebben gedaan die binnen deze opdracht past. Het programma moet dan ook met zijn tweeën gepresenteerd worden!! 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Je gaat eerst verzinnen wat voor soort radioprogramma het wordt.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en-US" sz="1300">
                <a:cs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nl-NL" sz="1300" u="sng">
                <a:cs typeface="Arial" pitchFamily="34" charset="0"/>
              </a:rPr>
              <a:t>Voorbeelden:</a:t>
            </a:r>
            <a:r>
              <a:rPr lang="en-US" sz="1300" u="sng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-Ben je naar een theatervoorstelling geweest dan wordt het een radioprogramma over theater.</a:t>
            </a:r>
            <a:r>
              <a:rPr lang="en-US" sz="1300">
                <a:cs typeface="Arial" pitchFamily="34" charset="0"/>
              </a:rPr>
              <a:t>                                                                 </a:t>
            </a:r>
            <a:r>
              <a:rPr lang="nl-NL" sz="1300">
                <a:cs typeface="Arial" pitchFamily="34" charset="0"/>
              </a:rPr>
              <a:t>-Ben je naar de film geweest dan wordt het een radioprogramma over film enz.</a:t>
            </a:r>
            <a:endParaRPr lang="nl-NL" sz="1300"/>
          </a:p>
          <a:p>
            <a:pPr>
              <a:spcBef>
                <a:spcPct val="50000"/>
              </a:spcBef>
            </a:pPr>
            <a:endParaRPr lang="en-US" sz="13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Het radioprogramma dat je gaat maken geeft informatie over de voorstelling die jullie hebben bezocht en waar en wanneer jullie deze hebben gezien. </a:t>
            </a:r>
            <a:r>
              <a:rPr lang="nl-NL" sz="1300"/>
              <a:t>Je kunt ook films/ theaterstukken/ dansvoorstellingen enz. behandelen die draaien </a:t>
            </a:r>
            <a:r>
              <a:rPr lang="en-US" sz="1300"/>
              <a:t>                       </a:t>
            </a:r>
            <a:r>
              <a:rPr lang="nl-NL" sz="1300"/>
              <a:t>of die binnenkort gaan draaien. Je vertelt op een boeiende/ pakkende manier waar de voorstellingen over gaan. </a:t>
            </a:r>
            <a:r>
              <a:rPr lang="en-US" sz="1300"/>
              <a:t>                          </a:t>
            </a:r>
            <a:r>
              <a:rPr lang="nl-NL" sz="1300"/>
              <a:t>Je behandelt zo vier verschillende voorstellingen/ films (alleen of met zijn tweeën). </a:t>
            </a:r>
          </a:p>
        </p:txBody>
      </p:sp>
      <p:pic>
        <p:nvPicPr>
          <p:cNvPr id="13" name="Picture 27" descr="http://www.superbegin.nl/animatiegifjes/afbeeldingen/10405/dj/afbeelding8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1524000"/>
            <a:ext cx="2057400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8" descr="http://home.hetnet.nl/mr_14/192/anneke.latjes/index.html/J-radio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6248400"/>
            <a:ext cx="861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95600" y="0"/>
            <a:ext cx="3492500" cy="1550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0" y="0"/>
            <a:ext cx="9372600" cy="70866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3" name="Picture 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752600"/>
            <a:ext cx="5562600" cy="5421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304800" y="1066800"/>
            <a:ext cx="8839200" cy="697883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 u="sng">
                <a:cs typeface="Arial" pitchFamily="34" charset="0"/>
              </a:rPr>
              <a:t>Hoe ga je te werk?</a:t>
            </a:r>
            <a:r>
              <a:rPr lang="en-US" sz="1300" b="1" u="sng">
                <a:cs typeface="Arial" pitchFamily="34" charset="0"/>
              </a:rPr>
              <a:t>                                                                                                                                                         </a:t>
            </a:r>
            <a:r>
              <a:rPr lang="nl-NL" sz="1300" b="1">
                <a:cs typeface="Arial" pitchFamily="34" charset="0"/>
              </a:rPr>
              <a:t>1)</a:t>
            </a:r>
            <a:r>
              <a:rPr lang="nl-NL" sz="1300" b="1"/>
              <a:t> </a:t>
            </a:r>
            <a:r>
              <a:rPr lang="nl-NL" sz="1300" b="1">
                <a:cs typeface="Arial" pitchFamily="34" charset="0"/>
              </a:rPr>
              <a:t>Verzamel zo veel mogelijk informatie (tekst) over minstens 4 voorstellingen/ films. 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 </a:t>
            </a:r>
            <a:r>
              <a:rPr lang="en-US" sz="1300">
                <a:cs typeface="Arial" pitchFamily="34" charset="0"/>
              </a:rPr>
              <a:t>   </a:t>
            </a:r>
            <a:r>
              <a:rPr lang="nl-NL" sz="1300">
                <a:cs typeface="Arial" pitchFamily="34" charset="0"/>
              </a:rPr>
              <a:t>Informatiebronnen: filmblad, bioscoop, theater, internet, teletekst, krant, videotheek.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2</a:t>
            </a:r>
            <a:r>
              <a:rPr lang="en-US" sz="1300" b="1">
                <a:cs typeface="Arial" pitchFamily="34" charset="0"/>
              </a:rPr>
              <a:t>  </a:t>
            </a:r>
            <a:r>
              <a:rPr lang="nl-NL" sz="1300" b="1">
                <a:cs typeface="Arial" pitchFamily="34" charset="0"/>
              </a:rPr>
              <a:t>Maak een draaiboek. Dus wanneer ga je wat vertellen en wie zegt wat? 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  </a:t>
            </a:r>
            <a:r>
              <a:rPr lang="en-US" sz="1300" b="1">
                <a:cs typeface="Arial" pitchFamily="34" charset="0"/>
              </a:rPr>
              <a:t>  </a:t>
            </a:r>
            <a:r>
              <a:rPr lang="nl-NL" sz="1300" b="1">
                <a:cs typeface="Arial" pitchFamily="34" charset="0"/>
              </a:rPr>
              <a:t> </a:t>
            </a:r>
            <a:r>
              <a:rPr lang="nl-NL" sz="1300">
                <a:cs typeface="Arial" pitchFamily="34" charset="0"/>
              </a:rPr>
              <a:t>Voorbeeld staat op de volgende bladzijde. 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3) Gebruik het draaiboek als je de opname maakt.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4) Spreek duidelijk en rustig en gebruik een microfoon.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5) Probeer de uitzending aan een stuk door op te nemen.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 i="1">
                <a:cs typeface="Arial" pitchFamily="34" charset="0"/>
              </a:rPr>
              <a:t> 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500" b="1" u="sng">
                <a:cs typeface="Arial" pitchFamily="34" charset="0"/>
              </a:rPr>
              <a:t>Voorbeeld draaiboek voor een radioprogramma over film</a:t>
            </a:r>
            <a:endParaRPr lang="nl-NL" sz="1500"/>
          </a:p>
          <a:p>
            <a:pPr algn="ctr"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 </a:t>
            </a:r>
            <a:endParaRPr lang="nl-NL" sz="1300"/>
          </a:p>
          <a:p>
            <a:pPr algn="ctr"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 algn="ctr"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 algn="ctr"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 algn="ctr"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 algn="ctr"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 algn="ctr"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 algn="ctr"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6" name="Picture 4">
            <a:hlinkClick r:id="" action="ppaction://noaction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9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0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7467600" y="4038600"/>
            <a:ext cx="16764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2" name="Picture 22" descr="http://www.patrickastrid.nl/Text_Animatie23.gif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3733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95600" y="0"/>
            <a:ext cx="3473450" cy="303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3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6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7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467600" y="4038600"/>
            <a:ext cx="16764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9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0"/>
            <a:ext cx="3473450" cy="303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0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838200"/>
            <a:ext cx="6061075" cy="61737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</Words>
  <Application>Microsoft Office PowerPoint</Application>
  <PresentationFormat>Diavoorstelling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Dia 1</vt:lpstr>
      <vt:lpstr>Dia 2</vt:lpstr>
      <vt:lpstr>Dia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2</cp:revision>
  <dcterms:created xsi:type="dcterms:W3CDTF">2013-10-04T08:15:27Z</dcterms:created>
  <dcterms:modified xsi:type="dcterms:W3CDTF">2013-10-04T08:20:00Z</dcterms:modified>
</cp:coreProperties>
</file>