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F414-731D-40B6-BA8E-73126D510D50}" type="datetimeFigureOut">
              <a:rPr lang="nl-NL" smtClean="0"/>
              <a:t>4-10-2013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88A3-1729-49AA-B578-1E3B38E43DA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F414-731D-40B6-BA8E-73126D510D50}" type="datetimeFigureOut">
              <a:rPr lang="nl-NL" smtClean="0"/>
              <a:t>4-10-2013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88A3-1729-49AA-B578-1E3B38E43DA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F414-731D-40B6-BA8E-73126D510D50}" type="datetimeFigureOut">
              <a:rPr lang="nl-NL" smtClean="0"/>
              <a:t>4-10-2013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88A3-1729-49AA-B578-1E3B38E43DA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F414-731D-40B6-BA8E-73126D510D50}" type="datetimeFigureOut">
              <a:rPr lang="nl-NL" smtClean="0"/>
              <a:t>4-10-2013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88A3-1729-49AA-B578-1E3B38E43DA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F414-731D-40B6-BA8E-73126D510D50}" type="datetimeFigureOut">
              <a:rPr lang="nl-NL" smtClean="0"/>
              <a:t>4-10-2013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88A3-1729-49AA-B578-1E3B38E43DA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F414-731D-40B6-BA8E-73126D510D50}" type="datetimeFigureOut">
              <a:rPr lang="nl-NL" smtClean="0"/>
              <a:t>4-10-2013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88A3-1729-49AA-B578-1E3B38E43DA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F414-731D-40B6-BA8E-73126D510D50}" type="datetimeFigureOut">
              <a:rPr lang="nl-NL" smtClean="0"/>
              <a:t>4-10-2013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88A3-1729-49AA-B578-1E3B38E43DA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F414-731D-40B6-BA8E-73126D510D50}" type="datetimeFigureOut">
              <a:rPr lang="nl-NL" smtClean="0"/>
              <a:t>4-10-2013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88A3-1729-49AA-B578-1E3B38E43DA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F414-731D-40B6-BA8E-73126D510D50}" type="datetimeFigureOut">
              <a:rPr lang="nl-NL" smtClean="0"/>
              <a:t>4-10-2013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88A3-1729-49AA-B578-1E3B38E43DA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F414-731D-40B6-BA8E-73126D510D50}" type="datetimeFigureOut">
              <a:rPr lang="nl-NL" smtClean="0"/>
              <a:t>4-10-2013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88A3-1729-49AA-B578-1E3B38E43DA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F414-731D-40B6-BA8E-73126D510D50}" type="datetimeFigureOut">
              <a:rPr lang="nl-NL" smtClean="0"/>
              <a:t>4-10-2013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88A3-1729-49AA-B578-1E3B38E43DA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BF414-731D-40B6-BA8E-73126D510D50}" type="datetimeFigureOut">
              <a:rPr lang="nl-NL" smtClean="0"/>
              <a:t>4-10-2013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B88A3-1729-49AA-B578-1E3B38E43DA4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343400" y="3657600"/>
            <a:ext cx="236220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endParaRPr lang="nl-NL" sz="2400">
              <a:latin typeface="Times New Roman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257800" y="2438400"/>
            <a:ext cx="4267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nl-NL" sz="2400"/>
          </a:p>
        </p:txBody>
      </p:sp>
      <p:sp>
        <p:nvSpPr>
          <p:cNvPr id="6" name="AutoShape 4" descr="http://www.artactueel.nl/Exposities/realisme/Hans%20Parlevliet_bestanden/Stilleven%20met%20peren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7" name="AutoShape 5" descr="http://www.exto.nl/gallery/dbimages/1184/1184-p-1764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772400" y="1066800"/>
            <a:ext cx="3048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nl-NL"/>
          </a:p>
        </p:txBody>
      </p:sp>
      <p:pic>
        <p:nvPicPr>
          <p:cNvPr id="9" name="Picture 10">
            <a:hlinkClick r:id="" action="ppaction://noaction"/>
          </p:cNvPr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152400"/>
            <a:ext cx="4921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8077200" y="533400"/>
            <a:ext cx="1066800" cy="24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1000"/>
              <a:t>  </a:t>
            </a:r>
            <a:r>
              <a:rPr lang="en-US" sz="1000"/>
              <a:t>      terug</a:t>
            </a:r>
            <a:endParaRPr lang="nl-NL" sz="1000"/>
          </a:p>
        </p:txBody>
      </p:sp>
      <p:sp>
        <p:nvSpPr>
          <p:cNvPr id="11" name="AutoShape 1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772400" y="152400"/>
            <a:ext cx="457200" cy="381000"/>
          </a:xfrm>
          <a:prstGeom prst="actionButtonDocument">
            <a:avLst/>
          </a:prstGeom>
          <a:solidFill>
            <a:schemeClr val="bg1"/>
          </a:solidFill>
          <a:ln w="12700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2" name="Rectangle 1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543800" y="533400"/>
            <a:ext cx="1219200" cy="24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  voorbeeld</a:t>
            </a:r>
            <a:endParaRPr lang="nl-NL" sz="1000"/>
          </a:p>
        </p:txBody>
      </p:sp>
      <p:pic>
        <p:nvPicPr>
          <p:cNvPr id="13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0"/>
            <a:ext cx="3492500" cy="15621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152400" y="1524000"/>
            <a:ext cx="8991600" cy="555536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b="1">
                <a:latin typeface="Kids" charset="0"/>
              </a:rPr>
              <a:t> </a:t>
            </a:r>
            <a:r>
              <a:rPr lang="nl-NL" sz="1400" b="1" u="sng">
                <a:cs typeface="Arial" pitchFamily="34" charset="0"/>
              </a:rPr>
              <a:t>Wat heb je nodig?</a:t>
            </a:r>
            <a:r>
              <a:rPr lang="en-US" sz="1400" b="1" u="sng">
                <a:cs typeface="Arial" pitchFamily="34" charset="0"/>
              </a:rPr>
              <a:t/>
            </a:r>
            <a:br>
              <a:rPr lang="en-US" sz="1400" b="1" u="sng">
                <a:cs typeface="Arial" pitchFamily="34" charset="0"/>
              </a:rPr>
            </a:br>
            <a:r>
              <a:rPr lang="nl-NL" sz="1400">
                <a:cs typeface="Arial" pitchFamily="34" charset="0"/>
              </a:rPr>
              <a:t> A4-tje, potlood, ruimtelijke materialen zoals hout, plastic enz. </a:t>
            </a:r>
            <a:r>
              <a:rPr lang="en-US" sz="800">
                <a:cs typeface="Arial" pitchFamily="34" charset="0"/>
              </a:rPr>
              <a:t/>
            </a:r>
            <a:br>
              <a:rPr lang="en-US" sz="800">
                <a:cs typeface="Arial" pitchFamily="34" charset="0"/>
              </a:rPr>
            </a:b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nl-NL" sz="1400" b="1">
                <a:cs typeface="Arial" pitchFamily="34" charset="0"/>
              </a:rPr>
              <a:t> </a:t>
            </a:r>
            <a:r>
              <a:rPr lang="nl-NL" sz="1400" b="1" u="sng">
                <a:cs typeface="Arial" pitchFamily="34" charset="0"/>
              </a:rPr>
              <a:t>Wat is een decor?</a:t>
            </a:r>
            <a:r>
              <a:rPr lang="en-US" sz="1400" b="1" u="sng">
                <a:cs typeface="Arial" pitchFamily="34" charset="0"/>
              </a:rPr>
              <a:t/>
            </a:r>
            <a:br>
              <a:rPr lang="en-US" sz="1400" b="1" u="sng">
                <a:cs typeface="Arial" pitchFamily="34" charset="0"/>
              </a:rPr>
            </a:br>
            <a:r>
              <a:rPr lang="nl-NL" sz="1400" b="1">
                <a:cs typeface="Arial" pitchFamily="34" charset="0"/>
              </a:rPr>
              <a:t> </a:t>
            </a:r>
            <a:r>
              <a:rPr lang="nl-NL" sz="1400">
                <a:cs typeface="Arial" pitchFamily="34" charset="0"/>
              </a:rPr>
              <a:t>Een decor is de aankleding van een toneel of de omgeving waarin iets zich afspeelt. 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nl-NL" sz="1400">
                <a:cs typeface="Arial" pitchFamily="34" charset="0"/>
              </a:rPr>
              <a:t> Zo kent een film ook een decor en een tentoonstelling ook.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en-US" sz="800">
                <a:cs typeface="Arial" pitchFamily="34" charset="0"/>
              </a:rPr>
              <a:t/>
            </a:r>
            <a:br>
              <a:rPr lang="en-US" sz="800">
                <a:cs typeface="Arial" pitchFamily="34" charset="0"/>
              </a:rPr>
            </a:br>
            <a:r>
              <a:rPr lang="nl-NL" sz="1400" b="1">
                <a:cs typeface="Arial" pitchFamily="34" charset="0"/>
              </a:rPr>
              <a:t> </a:t>
            </a:r>
            <a:r>
              <a:rPr lang="nl-NL" sz="1400" b="1" u="sng">
                <a:cs typeface="Arial" pitchFamily="34" charset="0"/>
              </a:rPr>
              <a:t>Wat moet je doen?</a:t>
            </a:r>
            <a:r>
              <a:rPr lang="en-US" sz="1400" b="1" u="sng">
                <a:cs typeface="Arial" pitchFamily="34" charset="0"/>
              </a:rPr>
              <a:t/>
            </a:r>
            <a:br>
              <a:rPr lang="en-US" sz="1400" b="1" u="sng">
                <a:cs typeface="Arial" pitchFamily="34" charset="0"/>
              </a:rPr>
            </a:br>
            <a:r>
              <a:rPr lang="nl-NL" sz="1400">
                <a:cs typeface="Arial" pitchFamily="34" charset="0"/>
              </a:rPr>
              <a:t> Je gaat een decor maken. Het decor heeft te maken met je ondernomen activiteit.</a:t>
            </a:r>
            <a:r>
              <a:rPr lang="en-US" sz="1400">
                <a:cs typeface="Arial" pitchFamily="34" charset="0"/>
              </a:rPr>
              <a:t> </a:t>
            </a:r>
            <a:r>
              <a:rPr lang="nl-NL" sz="1400">
                <a:cs typeface="Arial" pitchFamily="34" charset="0"/>
              </a:rPr>
              <a:t> 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en-US" sz="1400">
                <a:cs typeface="Arial" pitchFamily="34" charset="0"/>
              </a:rPr>
              <a:t> </a:t>
            </a:r>
            <a:r>
              <a:rPr lang="nl-NL" sz="1400">
                <a:cs typeface="Arial" pitchFamily="34" charset="0"/>
              </a:rPr>
              <a:t>Als je bijvoorbeeld naar een dansvoorstelling of theatervoorstelling bent geweest dan heb je al een aantal decors gezien. </a:t>
            </a:r>
            <a:r>
              <a:rPr lang="en-US" sz="1400">
                <a:cs typeface="Arial" pitchFamily="34" charset="0"/>
              </a:rPr>
              <a:t> </a:t>
            </a:r>
            <a:r>
              <a:rPr lang="nl-NL" sz="1400">
                <a:cs typeface="Arial" pitchFamily="34" charset="0"/>
              </a:rPr>
              <a:t>Je kiest dan een decor uit dat jij het mooiste vond.  Dit decor ga je namaken. 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nl-NL" sz="1400">
                <a:cs typeface="Arial" pitchFamily="34" charset="0"/>
              </a:rPr>
              <a:t> Als je naar een tentoonstelling bent geweest dan ga je van wat je gezien hebt een  decor maken.  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en-US" sz="1400">
                <a:cs typeface="Arial" pitchFamily="34" charset="0"/>
              </a:rPr>
              <a:t> </a:t>
            </a:r>
            <a:r>
              <a:rPr lang="nl-NL" sz="1400">
                <a:cs typeface="Arial" pitchFamily="34" charset="0"/>
              </a:rPr>
              <a:t>Als je naar de film bent geweest kies je een scène uit waarvan je het  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en-US" sz="1400">
                <a:cs typeface="Arial" pitchFamily="34" charset="0"/>
              </a:rPr>
              <a:t> </a:t>
            </a:r>
            <a:r>
              <a:rPr lang="nl-NL" sz="1400">
                <a:cs typeface="Arial" pitchFamily="34" charset="0"/>
              </a:rPr>
              <a:t>decor gaat maken. Je gaat een ruimtelijk decor maken. 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en-US" sz="1400">
                <a:cs typeface="Arial" pitchFamily="34" charset="0"/>
              </a:rPr>
              <a:t> </a:t>
            </a:r>
            <a:r>
              <a:rPr lang="nl-NL" sz="1400">
                <a:cs typeface="Arial" pitchFamily="34" charset="0"/>
              </a:rPr>
              <a:t>Dit betekent dat je het niet gaat tekenen maar gaat maken van 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en-US" sz="1400">
                <a:cs typeface="Arial" pitchFamily="34" charset="0"/>
              </a:rPr>
              <a:t> </a:t>
            </a:r>
            <a:r>
              <a:rPr lang="nl-NL" sz="1400">
                <a:cs typeface="Arial" pitchFamily="34" charset="0"/>
              </a:rPr>
              <a:t>ruimtelijke materialen zoals bijv. hout en plastic.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en-US" sz="1400" b="1" u="sng">
                <a:cs typeface="Arial" pitchFamily="34" charset="0"/>
              </a:rPr>
              <a:t/>
            </a:r>
            <a:br>
              <a:rPr lang="en-US" sz="1400" b="1" u="sng">
                <a:cs typeface="Arial" pitchFamily="34" charset="0"/>
              </a:rPr>
            </a:br>
            <a:r>
              <a:rPr lang="nl-NL" sz="1400" b="1" u="sng">
                <a:cs typeface="Arial" pitchFamily="34" charset="0"/>
              </a:rPr>
              <a:t>De opdracht stap voor stap:</a:t>
            </a:r>
            <a:r>
              <a:rPr lang="en-US" sz="1400" b="1" u="sng">
                <a:cs typeface="Arial" pitchFamily="34" charset="0"/>
              </a:rPr>
              <a:t/>
            </a:r>
            <a:br>
              <a:rPr lang="en-US" sz="1400" b="1" u="sng">
                <a:cs typeface="Arial" pitchFamily="34" charset="0"/>
              </a:rPr>
            </a:br>
            <a:r>
              <a:rPr lang="nl-NL" sz="1400" b="1">
                <a:cs typeface="Arial" pitchFamily="34" charset="0"/>
              </a:rPr>
              <a:t>  1) Maak eerst een schets (tekening). </a:t>
            </a:r>
            <a:r>
              <a:rPr lang="en-US" sz="1400" b="1">
                <a:cs typeface="Arial" pitchFamily="34" charset="0"/>
              </a:rPr>
              <a:t/>
            </a:r>
            <a:br>
              <a:rPr lang="en-US" sz="1400" b="1">
                <a:cs typeface="Arial" pitchFamily="34" charset="0"/>
              </a:rPr>
            </a:br>
            <a:r>
              <a:rPr lang="nl-NL" sz="1400" b="1">
                <a:cs typeface="Arial" pitchFamily="34" charset="0"/>
              </a:rPr>
              <a:t>      </a:t>
            </a:r>
            <a:r>
              <a:rPr lang="nl-NL" sz="1400">
                <a:cs typeface="Arial" pitchFamily="34" charset="0"/>
              </a:rPr>
              <a:t>Je tekent geen personen, alleen het decor. Bepaal welk decor </a:t>
            </a:r>
            <a:r>
              <a:rPr lang="en-US" sz="1400">
                <a:cs typeface="Arial" pitchFamily="34" charset="0"/>
              </a:rPr>
              <a:t>je wilt </a:t>
            </a:r>
            <a:br>
              <a:rPr lang="en-US" sz="1400">
                <a:cs typeface="Arial" pitchFamily="34" charset="0"/>
              </a:rPr>
            </a:br>
            <a:r>
              <a:rPr lang="en-US" sz="1400">
                <a:cs typeface="Arial" pitchFamily="34" charset="0"/>
              </a:rPr>
              <a:t>      gaan maken, dat je hebt gezien.</a:t>
            </a:r>
            <a:r>
              <a:rPr lang="nl-NL" sz="1400">
                <a:cs typeface="Arial" pitchFamily="34" charset="0"/>
              </a:rPr>
              <a:t>  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nl-NL" sz="1400" b="1">
                <a:cs typeface="Arial" pitchFamily="34" charset="0"/>
              </a:rPr>
              <a:t>  2) Maak van de schets een ruimtelijk werkstuk.</a:t>
            </a:r>
            <a:r>
              <a:rPr lang="en-US" sz="1400" b="1">
                <a:cs typeface="Arial" pitchFamily="34" charset="0"/>
              </a:rPr>
              <a:t/>
            </a:r>
            <a:br>
              <a:rPr lang="en-US" sz="1400" b="1">
                <a:cs typeface="Arial" pitchFamily="34" charset="0"/>
              </a:rPr>
            </a:br>
            <a:r>
              <a:rPr lang="nl-NL" sz="1400" b="1">
                <a:cs typeface="Arial" pitchFamily="34" charset="0"/>
              </a:rPr>
              <a:t>      </a:t>
            </a:r>
            <a:r>
              <a:rPr lang="nl-NL" sz="1400">
                <a:cs typeface="Arial" pitchFamily="34" charset="0"/>
              </a:rPr>
              <a:t>Maak eerst het podium waar je later de decorstukken op gaat maken.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nl-NL" sz="1400" b="1">
                <a:cs typeface="Arial" pitchFamily="34" charset="0"/>
              </a:rPr>
              <a:t>  3) Vraag aan de docent welke materialen je</a:t>
            </a:r>
            <a:r>
              <a:rPr lang="nl-NL" sz="1400" b="1"/>
              <a:t> mag en kunt gebruiken.</a:t>
            </a:r>
            <a:r>
              <a:rPr lang="nl-NL" sz="1400"/>
              <a:t> </a:t>
            </a:r>
          </a:p>
          <a:p>
            <a:pPr>
              <a:spcBef>
                <a:spcPct val="50000"/>
              </a:spcBef>
            </a:pPr>
            <a:endParaRPr lang="nl-NL" sz="1400"/>
          </a:p>
        </p:txBody>
      </p:sp>
      <p:sp>
        <p:nvSpPr>
          <p:cNvPr id="15" name="Rectangle 21"/>
          <p:cNvSpPr>
            <a:spLocks noChangeArrowheads="1"/>
          </p:cNvSpPr>
          <p:nvPr/>
        </p:nvSpPr>
        <p:spPr bwMode="auto">
          <a:xfrm>
            <a:off x="3238500" y="1724025"/>
            <a:ext cx="91440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nl-NL"/>
          </a:p>
        </p:txBody>
      </p:sp>
      <p:pic>
        <p:nvPicPr>
          <p:cNvPr id="16" name="Picture 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4267200"/>
            <a:ext cx="2895600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343400" y="3657600"/>
            <a:ext cx="236220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endParaRPr lang="nl-NL" sz="2400">
              <a:latin typeface="Times New Roman" pitchFamily="18" charset="0"/>
            </a:endParaRPr>
          </a:p>
        </p:txBody>
      </p:sp>
      <p:pic>
        <p:nvPicPr>
          <p:cNvPr id="3" name="Picture 3">
            <a:hlinkClick r:id="" action="ppaction://noaction"/>
          </p:cNvPr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1038" y="223838"/>
            <a:ext cx="4921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8077200" y="609600"/>
            <a:ext cx="1066800" cy="24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1000"/>
              <a:t>  </a:t>
            </a:r>
            <a:r>
              <a:rPr lang="en-US" sz="1000"/>
              <a:t>    terug</a:t>
            </a:r>
            <a:endParaRPr lang="nl-NL" sz="100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257800" y="2438400"/>
            <a:ext cx="4267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nl-NL" sz="2400"/>
          </a:p>
        </p:txBody>
      </p:sp>
      <p:sp>
        <p:nvSpPr>
          <p:cNvPr id="6" name="AutoShape 6" descr="http://www.artactueel.nl/Exposities/realisme/Hans%20Parlevliet_bestanden/Stilleven%20met%20peren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7" name="AutoShape 7" descr="http://www.exto.nl/gallery/dbimages/1184/1184-p-1764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772400" y="1066800"/>
            <a:ext cx="3048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nl-NL"/>
          </a:p>
        </p:txBody>
      </p:sp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600200"/>
            <a:ext cx="4111625" cy="5257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0"/>
            <a:ext cx="3473450" cy="312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Diavoorstelling (4:3)</PresentationFormat>
  <Paragraphs>4</Paragraphs>
  <Slides>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3" baseType="lpstr">
      <vt:lpstr>Office-thema</vt:lpstr>
      <vt:lpstr>Dia 1</vt:lpstr>
      <vt:lpstr>Dia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Eigenaar</dc:creator>
  <cp:lastModifiedBy>Eigenaar</cp:lastModifiedBy>
  <cp:revision>1</cp:revision>
  <dcterms:created xsi:type="dcterms:W3CDTF">2013-10-04T09:00:50Z</dcterms:created>
  <dcterms:modified xsi:type="dcterms:W3CDTF">2013-10-04T09:01:32Z</dcterms:modified>
</cp:coreProperties>
</file>