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BF414-731D-40B6-BA8E-73126D510D5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88A3-1729-49AA-B578-1E3B38E43DA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BF414-731D-40B6-BA8E-73126D510D5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88A3-1729-49AA-B578-1E3B38E43DA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BF414-731D-40B6-BA8E-73126D510D5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88A3-1729-49AA-B578-1E3B38E43DA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BF414-731D-40B6-BA8E-73126D510D5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88A3-1729-49AA-B578-1E3B38E43DA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BF414-731D-40B6-BA8E-73126D510D5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88A3-1729-49AA-B578-1E3B38E43DA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BF414-731D-40B6-BA8E-73126D510D5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88A3-1729-49AA-B578-1E3B38E43DA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BF414-731D-40B6-BA8E-73126D510D5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88A3-1729-49AA-B578-1E3B38E43DA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BF414-731D-40B6-BA8E-73126D510D5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88A3-1729-49AA-B578-1E3B38E43DA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BF414-731D-40B6-BA8E-73126D510D5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88A3-1729-49AA-B578-1E3B38E43DA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BF414-731D-40B6-BA8E-73126D510D5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88A3-1729-49AA-B578-1E3B38E43DA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BF414-731D-40B6-BA8E-73126D510D5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B88A3-1729-49AA-B578-1E3B38E43DA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BF414-731D-40B6-BA8E-73126D510D5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B88A3-1729-49AA-B578-1E3B38E43DA4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9" name="Picture 10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sp>
        <p:nvSpPr>
          <p:cNvPr id="11" name="AutoShape 1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772400" y="152400"/>
            <a:ext cx="457200" cy="381000"/>
          </a:xfrm>
          <a:prstGeom prst="actionButtonDocumen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2" name="Rectangle 1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543800" y="533400"/>
            <a:ext cx="12192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  voorbeeld</a:t>
            </a:r>
            <a:endParaRPr lang="nl-NL" sz="1000"/>
          </a:p>
        </p:txBody>
      </p:sp>
      <p:pic>
        <p:nvPicPr>
          <p:cNvPr id="13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0"/>
            <a:ext cx="3492500" cy="1562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152400" y="1524000"/>
            <a:ext cx="8991600" cy="555536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b="1">
                <a:latin typeface="Kids" charset="0"/>
              </a:rPr>
              <a:t> </a:t>
            </a: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A4-tje, potlood, ruimtelijke materialen zoals hout, plastic enz. </a:t>
            </a:r>
            <a:r>
              <a:rPr lang="en-US" sz="800">
                <a:cs typeface="Arial" pitchFamily="34" charset="0"/>
              </a:rPr>
              <a:t/>
            </a:r>
            <a:br>
              <a:rPr lang="en-US" sz="8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</a:t>
            </a:r>
            <a:r>
              <a:rPr lang="nl-NL" sz="1400" b="1" u="sng">
                <a:cs typeface="Arial" pitchFamily="34" charset="0"/>
              </a:rPr>
              <a:t>Wat is een decor?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Een decor is de aankleding van een toneel of de omgeving waarin iets zich afspeelt.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Zo kent een film ook een decor en een tentoonstelling ook.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800">
                <a:cs typeface="Arial" pitchFamily="34" charset="0"/>
              </a:rPr>
              <a:t/>
            </a:r>
            <a:br>
              <a:rPr lang="en-US" sz="8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</a:t>
            </a:r>
            <a:r>
              <a:rPr lang="nl-NL" sz="1400" b="1" u="sng">
                <a:cs typeface="Arial" pitchFamily="34" charset="0"/>
              </a:rPr>
              <a:t>Wat moet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Je gaat een decor maken. Het decor heeft te maken met je ondernomen activiteit.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Als je bijvoorbeeld naar een dansvoorstelling of theatervoorstelling bent geweest dan heb je al een aantal decors gezien. 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Je kiest dan een decor uit dat jij het mooiste vond.  Dit decor ga je namaken.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Als je naar een tentoonstelling bent geweest dan ga je van wat je gezien hebt een  decor maken. 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Als je naar de film bent geweest kies je een scène uit waarvan je het 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decor gaat maken. Je gaat een ruimtelijk decor maken.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Dit betekent dat je het niet gaat tekenen maar gaat maken van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ruimtelijke materialen zoals bijv. hout en plastic.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De opdracht stap voor stap: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1) Maak eerst een schets (tekening). 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   </a:t>
            </a:r>
            <a:r>
              <a:rPr lang="nl-NL" sz="1400">
                <a:cs typeface="Arial" pitchFamily="34" charset="0"/>
              </a:rPr>
              <a:t>Je tekent geen personen, alleen het decor. Bepaal welk decor </a:t>
            </a:r>
            <a:r>
              <a:rPr lang="en-US" sz="1400">
                <a:cs typeface="Arial" pitchFamily="34" charset="0"/>
              </a:rPr>
              <a:t>je wilt </a:t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  gaan maken, dat je hebt gezien.</a:t>
            </a:r>
            <a:r>
              <a:rPr lang="nl-NL" sz="1400">
                <a:cs typeface="Arial" pitchFamily="34" charset="0"/>
              </a:rPr>
              <a:t> 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2) Maak van de schets een ruimtelijk werkstuk.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   </a:t>
            </a:r>
            <a:r>
              <a:rPr lang="nl-NL" sz="1400">
                <a:cs typeface="Arial" pitchFamily="34" charset="0"/>
              </a:rPr>
              <a:t>Maak eerst het podium waar je later de decorstukken op gaat maken.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3) Vraag aan de docent welke materialen je</a:t>
            </a:r>
            <a:r>
              <a:rPr lang="nl-NL" sz="1400" b="1"/>
              <a:t> mag en kunt gebruiken.</a:t>
            </a:r>
            <a:r>
              <a:rPr lang="nl-NL" sz="1400"/>
              <a:t> </a:t>
            </a:r>
          </a:p>
          <a:p>
            <a:pPr>
              <a:spcBef>
                <a:spcPct val="50000"/>
              </a:spcBef>
            </a:pPr>
            <a:endParaRPr lang="nl-NL" sz="1400"/>
          </a:p>
        </p:txBody>
      </p:sp>
      <p:sp>
        <p:nvSpPr>
          <p:cNvPr id="15" name="Rectangle 21"/>
          <p:cNvSpPr>
            <a:spLocks noChangeArrowheads="1"/>
          </p:cNvSpPr>
          <p:nvPr/>
        </p:nvSpPr>
        <p:spPr bwMode="auto">
          <a:xfrm>
            <a:off x="3238500" y="17240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6" name="Picture 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267200"/>
            <a:ext cx="2895600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6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1600200"/>
            <a:ext cx="4111625" cy="5257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0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5600" y="0"/>
            <a:ext cx="3473450" cy="3127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Diavoorstelling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2013-10-04T09:00:50Z</dcterms:created>
  <dcterms:modified xsi:type="dcterms:W3CDTF">2013-10-04T09:01:32Z</dcterms:modified>
</cp:coreProperties>
</file>