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FF8125B0-C090-4D01-9B53-1F7F3DE5ED94}"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FF8125B0-C090-4D01-9B53-1F7F3DE5ED94}" type="datetimeFigureOut">
              <a:rPr lang="nl-NL" smtClean="0"/>
              <a:pPr/>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FF8125B0-C090-4D01-9B53-1F7F3DE5ED94}" type="datetimeFigureOut">
              <a:rPr lang="nl-NL" smtClean="0"/>
              <a:pPr/>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F8125B0-C090-4D01-9B53-1F7F3DE5ED94}" type="datetimeFigureOut">
              <a:rPr lang="nl-NL" smtClean="0"/>
              <a:pPr/>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F8125B0-C090-4D01-9B53-1F7F3DE5ED94}"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F8125B0-C090-4D01-9B53-1F7F3DE5ED94}" type="datetimeFigureOut">
              <a:rPr lang="nl-NL" smtClean="0"/>
              <a:pPr/>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CF2DA-DF56-4B94-A2F0-415EA9866476}"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125B0-C090-4D01-9B53-1F7F3DE5ED94}" type="datetimeFigureOut">
              <a:rPr lang="nl-NL" smtClean="0"/>
              <a:pPr/>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CF2DA-DF56-4B94-A2F0-415EA9866476}"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7"/>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Rectangle 1030">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4" name="Text Box 1031"/>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1032"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1033"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103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8" name="Picture 1046">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1047"/>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AutoShape 1048">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1" name="Rectangle 1049">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2" name="Rectangle 1052"/>
          <p:cNvSpPr>
            <a:spLocks noChangeArrowheads="1"/>
          </p:cNvSpPr>
          <p:nvPr/>
        </p:nvSpPr>
        <p:spPr bwMode="auto">
          <a:xfrm>
            <a:off x="3128963" y="2347913"/>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3" name="Picture 1051" descr="kunstblik3"/>
          <p:cNvPicPr>
            <a:picLocks noChangeAspect="1" noChangeArrowheads="1"/>
          </p:cNvPicPr>
          <p:nvPr/>
        </p:nvPicPr>
        <p:blipFill>
          <a:blip r:embed="rId3" cstate="print"/>
          <a:srcRect/>
          <a:stretch>
            <a:fillRect/>
          </a:stretch>
        </p:blipFill>
        <p:spPr bwMode="auto">
          <a:xfrm>
            <a:off x="5715000" y="3276600"/>
            <a:ext cx="3276600" cy="2454275"/>
          </a:xfrm>
          <a:prstGeom prst="rect">
            <a:avLst/>
          </a:prstGeom>
          <a:noFill/>
          <a:ln w="9525">
            <a:noFill/>
            <a:miter lim="800000"/>
            <a:headEnd/>
            <a:tailEnd/>
          </a:ln>
        </p:spPr>
      </p:pic>
      <p:sp>
        <p:nvSpPr>
          <p:cNvPr id="14" name="Text Box 1053"/>
          <p:cNvSpPr txBox="1">
            <a:spLocks noChangeArrowheads="1"/>
          </p:cNvSpPr>
          <p:nvPr/>
        </p:nvSpPr>
        <p:spPr bwMode="auto">
          <a:xfrm>
            <a:off x="152400" y="1752600"/>
            <a:ext cx="8534400" cy="4860925"/>
          </a:xfrm>
          <a:prstGeom prst="rect">
            <a:avLst/>
          </a:prstGeom>
          <a:noFill/>
          <a:ln w="12700">
            <a:noFill/>
            <a:miter lim="800000"/>
            <a:headEnd type="none" w="sm" len="sm"/>
            <a:tailEnd type="none" w="sm" len="sm"/>
          </a:ln>
        </p:spPr>
        <p:txBody>
          <a:bodyPr>
            <a:spAutoFit/>
          </a:bodyPr>
          <a:lstStyle/>
          <a:p>
            <a:pPr>
              <a:spcBef>
                <a:spcPct val="50000"/>
              </a:spcBef>
            </a:pPr>
            <a:r>
              <a:rPr lang="nl-NL" sz="1300" b="1" u="sng" dirty="0">
                <a:cs typeface="Arial" pitchFamily="34" charset="0"/>
              </a:rPr>
              <a:t>Wat heb je nodig?</a:t>
            </a:r>
            <a:r>
              <a:rPr lang="en-US" sz="1300" b="1" u="sng" dirty="0">
                <a:cs typeface="Arial" pitchFamily="34" charset="0"/>
              </a:rPr>
              <a:t>                                                                                                                                                  </a:t>
            </a:r>
            <a:r>
              <a:rPr lang="nl-NL" sz="1300" dirty="0">
                <a:cs typeface="Arial" pitchFamily="34" charset="0"/>
              </a:rPr>
              <a:t>Camera, microfoon, bandje.</a:t>
            </a:r>
            <a:endParaRPr lang="nl-NL" sz="1300" dirty="0"/>
          </a:p>
          <a:p>
            <a:pPr>
              <a:spcBef>
                <a:spcPct val="50000"/>
              </a:spcBef>
            </a:pPr>
            <a:r>
              <a:rPr lang="nl-NL" sz="1300" dirty="0">
                <a:cs typeface="Arial" pitchFamily="34" charset="0"/>
              </a:rPr>
              <a:t> </a:t>
            </a:r>
            <a:endParaRPr lang="nl-NL" sz="1300" dirty="0"/>
          </a:p>
          <a:p>
            <a:pPr>
              <a:spcBef>
                <a:spcPct val="50000"/>
              </a:spcBef>
            </a:pPr>
            <a:r>
              <a:rPr lang="nl-NL" sz="1300" b="1" u="sng" dirty="0">
                <a:cs typeface="Arial" pitchFamily="34" charset="0"/>
              </a:rPr>
              <a:t>Wat moet je doen?</a:t>
            </a:r>
            <a:r>
              <a:rPr lang="en-US" sz="1300" b="1" u="sng" dirty="0">
                <a:cs typeface="Arial" pitchFamily="34" charset="0"/>
              </a:rPr>
              <a:t>                                                                                                                                                                   </a:t>
            </a:r>
            <a:r>
              <a:rPr lang="nl-NL" sz="1300" dirty="0">
                <a:cs typeface="Arial" pitchFamily="34" charset="0"/>
              </a:rPr>
              <a:t>Je gaat een televisieprogramma maken. Het televisieprogramma moet over de activiteit gaan die jij hebt ondernomen.  Als je deze opdracht met zijn tweeën of drieën maakt moet je dezelfde activiteit hebben gedaan. Doe je deze opdracht met zijn drieën?</a:t>
            </a:r>
            <a:r>
              <a:rPr lang="en-US" sz="1300" dirty="0">
                <a:cs typeface="Arial" pitchFamily="34" charset="0"/>
              </a:rPr>
              <a:t> </a:t>
            </a:r>
            <a:r>
              <a:rPr lang="nl-NL" sz="1300" dirty="0">
                <a:cs typeface="Arial" pitchFamily="34" charset="0"/>
              </a:rPr>
              <a:t>Dan moeten twee personen presenteren en een filmen!! </a:t>
            </a:r>
            <a:r>
              <a:rPr lang="en-US" sz="1300" dirty="0">
                <a:cs typeface="Arial" pitchFamily="34" charset="0"/>
              </a:rPr>
              <a:t/>
            </a:r>
            <a:br>
              <a:rPr lang="en-US" sz="1300" dirty="0">
                <a:cs typeface="Arial" pitchFamily="34" charset="0"/>
              </a:rPr>
            </a:br>
            <a:r>
              <a:rPr lang="nl-NL" sz="1300" dirty="0">
                <a:cs typeface="Arial" pitchFamily="34" charset="0"/>
              </a:rPr>
              <a:t>Je gaat eerst verzinnen wat voor soort televisieprogramma het wordt.</a:t>
            </a:r>
            <a:endParaRPr lang="nl-NL" sz="1300" dirty="0"/>
          </a:p>
          <a:p>
            <a:pPr>
              <a:spcBef>
                <a:spcPct val="50000"/>
              </a:spcBef>
            </a:pPr>
            <a:endParaRPr lang="nl-NL" sz="1300" dirty="0"/>
          </a:p>
          <a:p>
            <a:pPr>
              <a:spcBef>
                <a:spcPct val="50000"/>
              </a:spcBef>
            </a:pPr>
            <a:r>
              <a:rPr lang="nl-NL" sz="1300" u="sng" dirty="0">
                <a:cs typeface="Arial" pitchFamily="34" charset="0"/>
              </a:rPr>
              <a:t>Voorbeelden:</a:t>
            </a:r>
            <a:endParaRPr lang="nl-NL" sz="1300" dirty="0"/>
          </a:p>
          <a:p>
            <a:pPr>
              <a:spcBef>
                <a:spcPct val="50000"/>
              </a:spcBef>
            </a:pPr>
            <a:r>
              <a:rPr lang="nl-NL" sz="1300" b="1" dirty="0">
                <a:cs typeface="Arial" pitchFamily="34" charset="0"/>
              </a:rPr>
              <a:t>-Ben je naar een theatervoorstelling geweest ?</a:t>
            </a:r>
            <a:r>
              <a:rPr lang="en-US" sz="1300" dirty="0">
                <a:cs typeface="Arial" pitchFamily="34" charset="0"/>
              </a:rPr>
              <a:t>                                                                                                                            </a:t>
            </a:r>
            <a:r>
              <a:rPr lang="nl-NL" sz="1300" dirty="0">
                <a:cs typeface="Arial" pitchFamily="34" charset="0"/>
              </a:rPr>
              <a:t> </a:t>
            </a:r>
            <a:r>
              <a:rPr lang="nl-NL" sz="1300" i="1" dirty="0">
                <a:cs typeface="Arial" pitchFamily="34" charset="0"/>
              </a:rPr>
              <a:t>dan wordt het een televisieprogramma over theater.</a:t>
            </a:r>
            <a:endParaRPr lang="nl-NL" sz="1300" i="1" dirty="0"/>
          </a:p>
          <a:p>
            <a:pPr>
              <a:spcBef>
                <a:spcPct val="50000"/>
              </a:spcBef>
            </a:pPr>
            <a:r>
              <a:rPr lang="nl-NL" sz="1300" b="1" dirty="0">
                <a:cs typeface="Arial" pitchFamily="34" charset="0"/>
              </a:rPr>
              <a:t>-Ben je naar de film geweest?</a:t>
            </a:r>
            <a:r>
              <a:rPr lang="en-US" sz="1300" dirty="0">
                <a:cs typeface="Arial" pitchFamily="34" charset="0"/>
              </a:rPr>
              <a:t>                                                                                                                                                         </a:t>
            </a:r>
            <a:r>
              <a:rPr lang="nl-NL" sz="1300" dirty="0">
                <a:cs typeface="Arial" pitchFamily="34" charset="0"/>
              </a:rPr>
              <a:t> </a:t>
            </a:r>
            <a:r>
              <a:rPr lang="nl-NL" sz="1300" i="1" dirty="0">
                <a:cs typeface="Arial" pitchFamily="34" charset="0"/>
              </a:rPr>
              <a:t>dan wordt het een televisieprogramma over film.</a:t>
            </a:r>
            <a:endParaRPr lang="nl-NL" sz="1300" i="1" dirty="0"/>
          </a:p>
          <a:p>
            <a:pPr>
              <a:spcBef>
                <a:spcPct val="50000"/>
              </a:spcBef>
            </a:pPr>
            <a:endParaRPr lang="nl-NL" sz="1300" dirty="0"/>
          </a:p>
          <a:p>
            <a:pPr>
              <a:spcBef>
                <a:spcPct val="50000"/>
              </a:spcBef>
            </a:pPr>
            <a:r>
              <a:rPr lang="nl-NL" sz="1300" dirty="0">
                <a:cs typeface="Arial" pitchFamily="34" charset="0"/>
              </a:rPr>
              <a:t>Het televisieprogramma dat je gaat maken geeft informatie over de voorstelling/expositie/enz. die jullie hebben bezocht en waar en wanneer jullie deze hebben gezien. </a:t>
            </a:r>
            <a:r>
              <a:rPr lang="en-US" sz="1300" dirty="0">
                <a:cs typeface="Arial" pitchFamily="34" charset="0"/>
              </a:rPr>
              <a:t/>
            </a:r>
            <a:br>
              <a:rPr lang="en-US" sz="1300" dirty="0">
                <a:cs typeface="Arial" pitchFamily="34" charset="0"/>
              </a:rPr>
            </a:br>
            <a:r>
              <a:rPr lang="nl-NL" sz="1300" dirty="0"/>
              <a:t>Je kunt ook films/ theaterstukken/ dansvoorstellingen enz. behandelen die draaien of die binnenkort gaan draaien. Je vertelt op een boeiende/pakkende manier waar de voorstellingen over gaan. Je behandelt zo vier verschillende voorstellingen/ films (alleen of met zijn tweeën). </a:t>
            </a:r>
          </a:p>
        </p:txBody>
      </p:sp>
      <p:pic>
        <p:nvPicPr>
          <p:cNvPr id="15" name="Picture 1055"/>
          <p:cNvPicPr>
            <a:picLocks noChangeAspect="1" noChangeArrowheads="1"/>
          </p:cNvPicPr>
          <p:nvPr/>
        </p:nvPicPr>
        <p:blipFill>
          <a:blip r:embed="rId4" cstate="print"/>
          <a:srcRect/>
          <a:stretch>
            <a:fillRect/>
          </a:stretch>
        </p:blipFill>
        <p:spPr bwMode="auto">
          <a:xfrm>
            <a:off x="2895600" y="0"/>
            <a:ext cx="3463925" cy="1541463"/>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5" name="Picture 3">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6"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7"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9"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1" name="Text Box 10"/>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2" name="Text Box 15"/>
          <p:cNvSpPr txBox="1">
            <a:spLocks noChangeArrowheads="1"/>
          </p:cNvSpPr>
          <p:nvPr/>
        </p:nvSpPr>
        <p:spPr bwMode="auto">
          <a:xfrm>
            <a:off x="381000" y="990600"/>
            <a:ext cx="7696200" cy="4608954"/>
          </a:xfrm>
          <a:prstGeom prst="rect">
            <a:avLst/>
          </a:prstGeom>
          <a:noFill/>
          <a:ln w="12700">
            <a:noFill/>
            <a:miter lim="800000"/>
            <a:headEnd type="none" w="sm" len="sm"/>
            <a:tailEnd type="none" w="sm" len="sm"/>
          </a:ln>
        </p:spPr>
        <p:txBody>
          <a:bodyPr>
            <a:spAutoFit/>
          </a:bodyPr>
          <a:lstStyle/>
          <a:p>
            <a:pPr>
              <a:spcBef>
                <a:spcPct val="50000"/>
              </a:spcBef>
            </a:pPr>
            <a:r>
              <a:rPr lang="nl-NL" sz="1300" b="1" u="sng" dirty="0">
                <a:cs typeface="Arial" pitchFamily="34" charset="0"/>
              </a:rPr>
              <a:t>Hoe ga je te werk?</a:t>
            </a:r>
            <a:r>
              <a:rPr lang="en-US" sz="1300" b="1" u="sng" dirty="0">
                <a:cs typeface="Arial" pitchFamily="34" charset="0"/>
              </a:rPr>
              <a:t>                                                                                                                                                </a:t>
            </a:r>
            <a:r>
              <a:rPr lang="nl-NL" sz="1300" b="1" dirty="0">
                <a:cs typeface="Arial" pitchFamily="34" charset="0"/>
              </a:rPr>
              <a:t>1) Verzamel zo veel mogelijk informatie (tekst) over minstens 4 voorstellingen/ films. </a:t>
            </a:r>
            <a:r>
              <a:rPr lang="nl-NL" sz="1300" dirty="0">
                <a:cs typeface="Arial" pitchFamily="34" charset="0"/>
              </a:rPr>
              <a:t>    </a:t>
            </a:r>
            <a:r>
              <a:rPr lang="nl-NL" sz="1300" i="1" dirty="0">
                <a:cs typeface="Arial" pitchFamily="34" charset="0"/>
              </a:rPr>
              <a:t>Informatiebronnen: filmblad, bioscoop, theater, internet, teletekst, krant, videotheek.</a:t>
            </a:r>
            <a:endParaRPr lang="nl-NL" sz="1300" dirty="0"/>
          </a:p>
          <a:p>
            <a:pPr>
              <a:spcBef>
                <a:spcPct val="50000"/>
              </a:spcBef>
            </a:pPr>
            <a:r>
              <a:rPr lang="nl-NL" sz="1300" b="1" dirty="0">
                <a:cs typeface="Arial" pitchFamily="34" charset="0"/>
              </a:rPr>
              <a:t>2) Maak een draaiboek. Dus wanneer ga je wat vertellen en wie zegt wat? </a:t>
            </a:r>
            <a:r>
              <a:rPr lang="en-US" sz="1300" b="1" dirty="0">
                <a:cs typeface="Arial" pitchFamily="34" charset="0"/>
              </a:rPr>
              <a:t>                                                          </a:t>
            </a:r>
            <a:r>
              <a:rPr lang="nl-NL" sz="1300" b="1" dirty="0">
                <a:cs typeface="Arial" pitchFamily="34" charset="0"/>
              </a:rPr>
              <a:t>     </a:t>
            </a:r>
            <a:r>
              <a:rPr lang="nl-NL" sz="1300" i="1" dirty="0">
                <a:cs typeface="Arial" pitchFamily="34" charset="0"/>
              </a:rPr>
              <a:t>Voorbeeld staat op de volgende bladzijde (onderaan: click </a:t>
            </a:r>
            <a:r>
              <a:rPr lang="nl-NL" sz="1300" i="1" dirty="0" err="1">
                <a:cs typeface="Arial" pitchFamily="34" charset="0"/>
              </a:rPr>
              <a:t>here</a:t>
            </a:r>
            <a:r>
              <a:rPr lang="nl-NL" sz="1300" i="1" dirty="0">
                <a:cs typeface="Arial" pitchFamily="34" charset="0"/>
              </a:rPr>
              <a:t>!) </a:t>
            </a:r>
            <a:endParaRPr lang="nl-NL" sz="1300" i="1" dirty="0"/>
          </a:p>
          <a:p>
            <a:pPr>
              <a:spcBef>
                <a:spcPct val="50000"/>
              </a:spcBef>
            </a:pPr>
            <a:r>
              <a:rPr lang="nl-NL" sz="1300" b="1" dirty="0">
                <a:cs typeface="Arial" pitchFamily="34" charset="0"/>
              </a:rPr>
              <a:t>3) Gebruik het draaiboek als je de opname maakt.</a:t>
            </a:r>
            <a:endParaRPr lang="nl-NL" sz="1300" dirty="0"/>
          </a:p>
          <a:p>
            <a:pPr>
              <a:spcBef>
                <a:spcPct val="50000"/>
              </a:spcBef>
            </a:pPr>
            <a:r>
              <a:rPr lang="nl-NL" sz="1300" b="1" dirty="0">
                <a:cs typeface="Arial" pitchFamily="34" charset="0"/>
              </a:rPr>
              <a:t>4) Spreek duidelijk en rustig.</a:t>
            </a:r>
            <a:endParaRPr lang="nl-NL" sz="1300" dirty="0"/>
          </a:p>
          <a:p>
            <a:pPr>
              <a:spcBef>
                <a:spcPct val="50000"/>
              </a:spcBef>
            </a:pPr>
            <a:r>
              <a:rPr lang="nl-NL" sz="1300" b="1" dirty="0">
                <a:cs typeface="Arial" pitchFamily="34" charset="0"/>
              </a:rPr>
              <a:t>5) Probeer de uitzending aan een stuk door op te nemen.</a:t>
            </a:r>
            <a:endParaRPr lang="nl-NL" sz="1300" dirty="0"/>
          </a:p>
          <a:p>
            <a:pPr>
              <a:spcBef>
                <a:spcPct val="50000"/>
              </a:spcBef>
            </a:pPr>
            <a:r>
              <a:rPr lang="nl-NL" b="1" dirty="0">
                <a:cs typeface="Arial" pitchFamily="34" charset="0"/>
              </a:rPr>
              <a:t> </a:t>
            </a:r>
            <a:endParaRPr lang="nl-NL" dirty="0"/>
          </a:p>
          <a:p>
            <a:pPr>
              <a:spcBef>
                <a:spcPct val="50000"/>
              </a:spcBef>
            </a:pPr>
            <a:r>
              <a:rPr lang="nl-NL" sz="1300" dirty="0">
                <a:cs typeface="Arial" pitchFamily="34" charset="0"/>
              </a:rPr>
              <a:t>Als je naar een concert bent geweest van één artiest of band dan kun </a:t>
            </a:r>
            <a:r>
              <a:rPr lang="en-US" sz="1300" dirty="0">
                <a:cs typeface="Arial" pitchFamily="34" charset="0"/>
              </a:rPr>
              <a:t>                                                                                    </a:t>
            </a:r>
            <a:r>
              <a:rPr lang="nl-NL" sz="1300" dirty="0">
                <a:cs typeface="Arial" pitchFamily="34" charset="0"/>
              </a:rPr>
              <a:t>je het televisieprogramma ook helemaal weide aan deze artiest of band.</a:t>
            </a:r>
            <a:r>
              <a:rPr lang="en-US" sz="1300" dirty="0">
                <a:cs typeface="Arial" pitchFamily="34" charset="0"/>
              </a:rPr>
              <a:t>                                                                                                              </a:t>
            </a:r>
            <a:r>
              <a:rPr lang="nl-NL" sz="1300" dirty="0">
                <a:cs typeface="Arial" pitchFamily="34" charset="0"/>
              </a:rPr>
              <a:t>Voor een televisieprogramma over kunst of theater of…</a:t>
            </a:r>
            <a:r>
              <a:rPr lang="en-US" sz="1300" dirty="0">
                <a:cs typeface="Arial" pitchFamily="34" charset="0"/>
              </a:rPr>
              <a:t>………………….</a:t>
            </a:r>
            <a:r>
              <a:rPr lang="nl-NL" sz="1300" dirty="0">
                <a:cs typeface="Arial" pitchFamily="34" charset="0"/>
              </a:rPr>
              <a:t> </a:t>
            </a:r>
            <a:r>
              <a:rPr lang="en-US" sz="1300" dirty="0">
                <a:cs typeface="Arial" pitchFamily="34" charset="0"/>
              </a:rPr>
              <a:t>                                                                                 </a:t>
            </a:r>
            <a:r>
              <a:rPr lang="nl-NL" sz="1300" dirty="0">
                <a:cs typeface="Arial" pitchFamily="34" charset="0"/>
              </a:rPr>
              <a:t>pas je dit draaiboek uiteraard aan.  </a:t>
            </a:r>
            <a:endParaRPr lang="en-US" sz="1300" dirty="0">
              <a:cs typeface="Arial" pitchFamily="34" charset="0"/>
            </a:endParaRPr>
          </a:p>
          <a:p>
            <a:pPr>
              <a:spcBef>
                <a:spcPct val="50000"/>
              </a:spcBef>
            </a:pPr>
            <a:endParaRPr lang="en-US" sz="1300" dirty="0"/>
          </a:p>
          <a:p>
            <a:pPr>
              <a:spcBef>
                <a:spcPct val="50000"/>
              </a:spcBef>
            </a:pPr>
            <a:endParaRPr lang="en-US" sz="1300" dirty="0"/>
          </a:p>
          <a:p>
            <a:pPr>
              <a:spcBef>
                <a:spcPct val="50000"/>
              </a:spcBef>
            </a:pPr>
            <a:endParaRPr lang="nl-NL" sz="1300" dirty="0"/>
          </a:p>
          <a:p>
            <a:pPr>
              <a:spcBef>
                <a:spcPct val="50000"/>
              </a:spcBef>
            </a:pPr>
            <a:r>
              <a:rPr lang="nl-NL" sz="1300" b="1" u="sng" dirty="0">
                <a:cs typeface="Arial" pitchFamily="34" charset="0"/>
              </a:rPr>
              <a:t>Voorbeeld draaiboek voor een televisieprogramma over </a:t>
            </a:r>
            <a:r>
              <a:rPr lang="nl-NL" sz="1300" b="1" i="1" u="sng" dirty="0">
                <a:cs typeface="Arial" pitchFamily="34" charset="0"/>
              </a:rPr>
              <a:t>muziek</a:t>
            </a:r>
          </a:p>
        </p:txBody>
      </p:sp>
      <p:pic>
        <p:nvPicPr>
          <p:cNvPr id="13" name="Picture 16" descr="http://www.patrickastrid.nl/Text_Animatie23.gif">
            <a:hlinkClick r:id="" action="ppaction://noaction"/>
          </p:cNvPr>
          <p:cNvPicPr>
            <a:picLocks noChangeAspect="1" noChangeArrowheads="1" noCrop="1"/>
          </p:cNvPicPr>
          <p:nvPr/>
        </p:nvPicPr>
        <p:blipFill>
          <a:blip r:embed="rId3" cstate="print"/>
          <a:srcRect/>
          <a:stretch>
            <a:fillRect/>
          </a:stretch>
        </p:blipFill>
        <p:spPr bwMode="auto">
          <a:xfrm>
            <a:off x="6400800" y="5715000"/>
            <a:ext cx="2286000" cy="276225"/>
          </a:xfrm>
          <a:prstGeom prst="rect">
            <a:avLst/>
          </a:prstGeom>
          <a:noFill/>
          <a:ln w="9525">
            <a:noFill/>
            <a:miter lim="800000"/>
            <a:headEnd/>
            <a:tailEnd/>
          </a:ln>
        </p:spPr>
      </p:pic>
      <p:pic>
        <p:nvPicPr>
          <p:cNvPr id="14" name="Picture 17"/>
          <p:cNvPicPr>
            <a:picLocks noChangeAspect="1" noChangeArrowheads="1"/>
          </p:cNvPicPr>
          <p:nvPr/>
        </p:nvPicPr>
        <p:blipFill>
          <a:blip r:embed="rId4" cstate="print"/>
          <a:srcRect/>
          <a:stretch>
            <a:fillRect/>
          </a:stretch>
        </p:blipFill>
        <p:spPr bwMode="auto">
          <a:xfrm>
            <a:off x="6019800" y="2533650"/>
            <a:ext cx="2971800" cy="2228850"/>
          </a:xfrm>
          <a:prstGeom prst="rect">
            <a:avLst/>
          </a:prstGeom>
          <a:noFill/>
          <a:ln w="12700">
            <a:noFill/>
            <a:miter lim="800000"/>
            <a:headEnd type="none" w="sm" len="sm"/>
            <a:tailEnd type="none" w="sm" len="sm"/>
          </a:ln>
        </p:spPr>
      </p:pic>
      <p:pic>
        <p:nvPicPr>
          <p:cNvPr id="15" name="Picture 18"/>
          <p:cNvPicPr>
            <a:picLocks noChangeAspect="1" noChangeArrowheads="1"/>
          </p:cNvPicPr>
          <p:nvPr/>
        </p:nvPicPr>
        <p:blipFill>
          <a:blip r:embed="rId5" cstate="print"/>
          <a:srcRect/>
          <a:stretch>
            <a:fillRect/>
          </a:stretch>
        </p:blipFill>
        <p:spPr bwMode="auto">
          <a:xfrm>
            <a:off x="2895600" y="0"/>
            <a:ext cx="3443288" cy="293688"/>
          </a:xfrm>
          <a:prstGeom prst="rect">
            <a:avLst/>
          </a:prstGeom>
          <a:noFill/>
          <a:ln w="12700">
            <a:noFill/>
            <a:miter lim="800000"/>
            <a:headEnd type="none" w="sm" len="sm"/>
            <a:tailEnd type="none" w="sm" len="sm"/>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4343400" y="3657600"/>
            <a:ext cx="2362200" cy="641350"/>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4">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5"/>
          <p:cNvSpPr>
            <a:spLocks noChangeArrowheads="1"/>
          </p:cNvSpPr>
          <p:nvPr/>
        </p:nvSpPr>
        <p:spPr bwMode="auto">
          <a:xfrm>
            <a:off x="8077200" y="609600"/>
            <a:ext cx="1066800" cy="244475"/>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2"/>
          <p:cNvSpPr txBox="1">
            <a:spLocks noChangeArrowheads="1"/>
          </p:cNvSpPr>
          <p:nvPr/>
        </p:nvSpPr>
        <p:spPr bwMode="auto">
          <a:xfrm>
            <a:off x="7772400" y="1066800"/>
            <a:ext cx="304800" cy="336550"/>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17"/>
          <p:cNvPicPr>
            <a:picLocks noChangeAspect="1" noChangeArrowheads="1"/>
          </p:cNvPicPr>
          <p:nvPr/>
        </p:nvPicPr>
        <p:blipFill>
          <a:blip r:embed="rId3" cstate="print"/>
          <a:srcRect/>
          <a:stretch>
            <a:fillRect/>
          </a:stretch>
        </p:blipFill>
        <p:spPr bwMode="auto">
          <a:xfrm>
            <a:off x="2819400" y="0"/>
            <a:ext cx="3443288" cy="293688"/>
          </a:xfrm>
          <a:prstGeom prst="rect">
            <a:avLst/>
          </a:prstGeom>
          <a:noFill/>
          <a:ln w="12700">
            <a:noFill/>
            <a:miter lim="800000"/>
            <a:headEnd type="none" w="sm" len="sm"/>
            <a:tailEnd type="none" w="sm" len="sm"/>
          </a:ln>
        </p:spPr>
      </p:pic>
      <p:pic>
        <p:nvPicPr>
          <p:cNvPr id="10" name="Picture 18"/>
          <p:cNvPicPr>
            <a:picLocks noChangeAspect="1" noChangeArrowheads="1"/>
          </p:cNvPicPr>
          <p:nvPr/>
        </p:nvPicPr>
        <p:blipFill>
          <a:blip r:embed="rId4" cstate="print"/>
          <a:srcRect/>
          <a:stretch>
            <a:fillRect/>
          </a:stretch>
        </p:blipFill>
        <p:spPr bwMode="auto">
          <a:xfrm>
            <a:off x="1219200" y="1524000"/>
            <a:ext cx="7067550" cy="494982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118</Words>
  <Application>Microsoft Office PowerPoint</Application>
  <PresentationFormat>Diavoorstelling (4:3)</PresentationFormat>
  <Paragraphs>24</Paragraphs>
  <Slides>3</Slides>
  <Notes>0</Notes>
  <HiddenSlides>0</HiddenSlides>
  <MMClips>0</MMClips>
  <ScaleCrop>false</ScaleCrop>
  <HeadingPairs>
    <vt:vector size="4" baseType="variant">
      <vt:variant>
        <vt:lpstr>Thema</vt:lpstr>
      </vt:variant>
      <vt:variant>
        <vt:i4>1</vt:i4>
      </vt:variant>
      <vt:variant>
        <vt:lpstr>Diatitels</vt:lpstr>
      </vt:variant>
      <vt:variant>
        <vt:i4>3</vt:i4>
      </vt:variant>
    </vt:vector>
  </HeadingPairs>
  <TitlesOfParts>
    <vt:vector size="4" baseType="lpstr">
      <vt:lpstr>Office-thema</vt:lpstr>
      <vt:lpstr>Dia 1</vt:lpstr>
      <vt:lpstr>Dia 2</vt:lpstr>
      <vt:lpstr>Dia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2013-10-04T08:20:58Z</dcterms:created>
  <dcterms:modified xsi:type="dcterms:W3CDTF">2013-10-04T08:22:58Z</dcterms:modified>
</cp:coreProperties>
</file>