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828F1053-2927-40AE-8EAB-C8882A81245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28F1053-2927-40AE-8EAB-C8882A81245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28F1053-2927-40AE-8EAB-C8882A81245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28F1053-2927-40AE-8EAB-C8882A81245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28F1053-2927-40AE-8EAB-C8882A81245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28F1053-2927-40AE-8EAB-C8882A81245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28F1053-2927-40AE-8EAB-C8882A81245B}"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28F1053-2927-40AE-8EAB-C8882A81245B}"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28F1053-2927-40AE-8EAB-C8882A81245B}"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28F1053-2927-40AE-8EAB-C8882A81245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28F1053-2927-40AE-8EAB-C8882A81245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AF4929B-7F06-4BEB-B9E6-D669D4EA758C}"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8F1053-2927-40AE-8EAB-C8882A81245B}"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F4929B-7F06-4BEB-B9E6-D669D4EA758C}"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11"/>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8" name="Picture 16">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9" name="Rectangle 17"/>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0" name="AutoShape 18">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1" name="Rectangle 19">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2" name="AutoShape 20">
            <a:hlinkClick r:id="" action="ppaction://noaction" highlightClick="1"/>
          </p:cNvPr>
          <p:cNvSpPr>
            <a:spLocks noChangeArrowheads="1"/>
          </p:cNvSpPr>
          <p:nvPr/>
        </p:nvSpPr>
        <p:spPr bwMode="auto">
          <a:xfrm>
            <a:off x="70866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21">
            <a:hlinkClick r:id="" action="ppaction://noaction"/>
          </p:cNvPr>
          <p:cNvSpPr>
            <a:spLocks noChangeArrowheads="1"/>
          </p:cNvSpPr>
          <p:nvPr/>
        </p:nvSpPr>
        <p:spPr bwMode="auto">
          <a:xfrm>
            <a:off x="6858000" y="533400"/>
            <a:ext cx="1219200" cy="246863"/>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a:t>
            </a:r>
            <a:endParaRPr lang="nl-NL" sz="1000"/>
          </a:p>
        </p:txBody>
      </p:sp>
      <p:sp>
        <p:nvSpPr>
          <p:cNvPr id="14" name="Text Box 23"/>
          <p:cNvSpPr txBox="1">
            <a:spLocks noChangeArrowheads="1"/>
          </p:cNvSpPr>
          <p:nvPr/>
        </p:nvSpPr>
        <p:spPr bwMode="auto">
          <a:xfrm>
            <a:off x="381000" y="1752600"/>
            <a:ext cx="8534400" cy="3193182"/>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Wat heb je nodig?</a:t>
            </a:r>
            <a:r>
              <a:rPr lang="en-US" sz="1300" b="1" u="sng">
                <a:cs typeface="Arial" pitchFamily="34" charset="0"/>
              </a:rPr>
              <a:t>                                                                                                                                                          </a:t>
            </a:r>
            <a:r>
              <a:rPr lang="nl-NL" sz="1300">
                <a:cs typeface="Arial" pitchFamily="34" charset="0"/>
              </a:rPr>
              <a:t>Foto’s en informatie over het onderwerp, A4-papier, stiften, potloden, schaar, lijm </a:t>
            </a:r>
            <a:r>
              <a:rPr lang="en-US" sz="1300">
                <a:cs typeface="Arial" pitchFamily="34" charset="0"/>
              </a:rPr>
              <a:t>en eventeel een computer                                               </a:t>
            </a:r>
            <a:r>
              <a:rPr lang="nl-NL" sz="1300">
                <a:cs typeface="Arial" pitchFamily="34" charset="0"/>
              </a:rPr>
              <a:t>en printer.</a:t>
            </a:r>
            <a:endParaRPr lang="nl-NL" sz="1300">
              <a:latin typeface="Kids" charset="0"/>
            </a:endParaRPr>
          </a:p>
          <a:p>
            <a:pPr>
              <a:spcBef>
                <a:spcPct val="50000"/>
              </a:spcBef>
            </a:pPr>
            <a:r>
              <a:rPr lang="nl-NL" sz="1300">
                <a:cs typeface="Arial" pitchFamily="34" charset="0"/>
              </a:rPr>
              <a:t> </a:t>
            </a:r>
            <a:endParaRPr lang="nl-NL" sz="1300">
              <a:latin typeface="Kids" charset="0"/>
            </a:endParaRPr>
          </a:p>
          <a:p>
            <a:pPr>
              <a:spcBef>
                <a:spcPct val="50000"/>
              </a:spcBef>
            </a:pPr>
            <a:r>
              <a:rPr lang="nl-NL" sz="1300" b="1" u="sng">
                <a:cs typeface="Arial" pitchFamily="34" charset="0"/>
              </a:rPr>
              <a:t>Wat ga je doen?</a:t>
            </a:r>
            <a:r>
              <a:rPr lang="en-US" sz="1300" b="1" u="sng">
                <a:cs typeface="Arial" pitchFamily="34" charset="0"/>
              </a:rPr>
              <a:t>                                                                                                                                                                            </a:t>
            </a:r>
            <a:r>
              <a:rPr lang="nl-NL" sz="1300">
                <a:cs typeface="Arial" pitchFamily="34" charset="0"/>
              </a:rPr>
              <a:t>Je bent voor CKV op pad geweest. De activiteit die jij hebt ondernomen ga je promoten. Met andere woorden je gaat er reclame voor maken door</a:t>
            </a:r>
            <a:r>
              <a:rPr lang="en-US" sz="1300">
                <a:cs typeface="Arial" pitchFamily="34" charset="0"/>
              </a:rPr>
              <a:t> </a:t>
            </a:r>
            <a:r>
              <a:rPr lang="nl-NL" sz="1300">
                <a:cs typeface="Arial" pitchFamily="34" charset="0"/>
              </a:rPr>
              <a:t>middel van een flyer. </a:t>
            </a:r>
            <a:endParaRPr lang="nl-NL" sz="1300">
              <a:latin typeface="Kids" charset="0"/>
            </a:endParaRPr>
          </a:p>
          <a:p>
            <a:pPr>
              <a:spcBef>
                <a:spcPct val="50000"/>
              </a:spcBef>
            </a:pPr>
            <a:r>
              <a:rPr lang="nl-NL" sz="1300">
                <a:cs typeface="Arial" pitchFamily="34" charset="0"/>
              </a:rPr>
              <a:t> </a:t>
            </a:r>
            <a:endParaRPr lang="nl-NL" sz="1300">
              <a:latin typeface="Kids" charset="0"/>
            </a:endParaRPr>
          </a:p>
          <a:p>
            <a:pPr>
              <a:spcBef>
                <a:spcPct val="50000"/>
              </a:spcBef>
            </a:pPr>
            <a:r>
              <a:rPr lang="nl-NL" sz="1300" b="1" u="sng">
                <a:cs typeface="Arial" pitchFamily="34" charset="0"/>
              </a:rPr>
              <a:t>Wat is een flyer?</a:t>
            </a:r>
            <a:r>
              <a:rPr lang="en-US" sz="1300" b="1" u="sng">
                <a:cs typeface="Arial" pitchFamily="34" charset="0"/>
              </a:rPr>
              <a:t>                                                                                                                                                                  </a:t>
            </a:r>
            <a:r>
              <a:rPr lang="nl-NL" sz="1300">
                <a:cs typeface="Arial" pitchFamily="34" charset="0"/>
              </a:rPr>
              <a:t>Een flyer is een klein blaadje waar gegevens over bijvoorbeeld een optreden, voorstelling of evenement op staan. Het is een vorm van reclame maken. Flyers worden vaak uitgedeeld aan bijvoorbeeld winkelend publiek of uitgaande jeugd. De flyers die uitgedeeld worden zijn vaak erg opvallend. Dat doen ze expres omdat zo de mensen de flyer gaan lezen.</a:t>
            </a:r>
            <a:endParaRPr lang="nl-NL" sz="1300">
              <a:latin typeface="Kids" charset="0"/>
            </a:endParaRPr>
          </a:p>
          <a:p>
            <a:pPr>
              <a:spcBef>
                <a:spcPct val="50000"/>
              </a:spcBef>
            </a:pPr>
            <a:endParaRPr lang="nl-NL" sz="1300"/>
          </a:p>
        </p:txBody>
      </p:sp>
      <p:pic>
        <p:nvPicPr>
          <p:cNvPr id="15" name="Picture 24"/>
          <p:cNvPicPr>
            <a:picLocks noChangeAspect="1" noChangeArrowheads="1"/>
          </p:cNvPicPr>
          <p:nvPr/>
        </p:nvPicPr>
        <p:blipFill>
          <a:blip r:embed="rId3" cstate="print"/>
          <a:srcRect/>
          <a:stretch>
            <a:fillRect/>
          </a:stretch>
        </p:blipFill>
        <p:spPr bwMode="auto">
          <a:xfrm>
            <a:off x="4724400" y="4876800"/>
            <a:ext cx="3124200" cy="1897063"/>
          </a:xfrm>
          <a:prstGeom prst="rect">
            <a:avLst/>
          </a:prstGeom>
          <a:noFill/>
          <a:ln w="12700">
            <a:noFill/>
            <a:miter lim="800000"/>
            <a:headEnd type="none" w="sm" len="sm"/>
            <a:tailEnd type="none" w="sm" len="sm"/>
          </a:ln>
        </p:spPr>
      </p:pic>
      <p:pic>
        <p:nvPicPr>
          <p:cNvPr id="16" name="Picture 26"/>
          <p:cNvPicPr>
            <a:picLocks noChangeAspect="1" noChangeArrowheads="1"/>
          </p:cNvPicPr>
          <p:nvPr/>
        </p:nvPicPr>
        <p:blipFill>
          <a:blip r:embed="rId4" cstate="print"/>
          <a:srcRect/>
          <a:stretch>
            <a:fillRect/>
          </a:stretch>
        </p:blipFill>
        <p:spPr bwMode="auto">
          <a:xfrm>
            <a:off x="1676400" y="4857750"/>
            <a:ext cx="2667000" cy="2000250"/>
          </a:xfrm>
          <a:prstGeom prst="rect">
            <a:avLst/>
          </a:prstGeom>
          <a:noFill/>
          <a:ln w="12700">
            <a:noFill/>
            <a:miter lim="800000"/>
            <a:headEnd type="none" w="sm" len="sm"/>
            <a:tailEnd type="none" w="sm" len="sm"/>
          </a:ln>
        </p:spPr>
      </p:pic>
      <p:pic>
        <p:nvPicPr>
          <p:cNvPr id="17" name="Picture 28"/>
          <p:cNvPicPr>
            <a:picLocks noChangeAspect="1" noChangeArrowheads="1"/>
          </p:cNvPicPr>
          <p:nvPr/>
        </p:nvPicPr>
        <p:blipFill>
          <a:blip r:embed="rId5" cstate="print"/>
          <a:srcRect/>
          <a:stretch>
            <a:fillRect/>
          </a:stretch>
        </p:blipFill>
        <p:spPr bwMode="auto">
          <a:xfrm>
            <a:off x="2895600" y="0"/>
            <a:ext cx="3502025" cy="1571625"/>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hlinkshowjump?jump=previousslide"/>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Rectangle 5">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6"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0"/>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0" name="Text Box 13"/>
          <p:cNvSpPr txBox="1">
            <a:spLocks noChangeArrowheads="1"/>
          </p:cNvSpPr>
          <p:nvPr/>
        </p:nvSpPr>
        <p:spPr bwMode="auto">
          <a:xfrm>
            <a:off x="152400" y="1295400"/>
            <a:ext cx="7772400" cy="3943350"/>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Hoe ga je te werk?</a:t>
            </a:r>
            <a:r>
              <a:rPr lang="en-US" sz="1300" b="1" u="sng">
                <a:cs typeface="Arial" pitchFamily="34" charset="0"/>
              </a:rPr>
              <a:t>                                                                                                                                                 </a:t>
            </a:r>
            <a:r>
              <a:rPr lang="nl-NL" sz="1300">
                <a:cs typeface="Arial" pitchFamily="34" charset="0"/>
              </a:rPr>
              <a:t>Je gaat eerst foto’s, kaarten, kleine posters etc. verzamelen over het onderwerp (bijv. over het concert, de band, de kunstnaar, het museum, het theaterstuk, de acteurs).</a:t>
            </a:r>
            <a:r>
              <a:rPr lang="en-US" sz="1300">
                <a:cs typeface="Arial" pitchFamily="34" charset="0"/>
              </a:rPr>
              <a:t> </a:t>
            </a:r>
            <a:r>
              <a:rPr lang="nl-NL" sz="1300">
                <a:cs typeface="Arial" pitchFamily="34" charset="0"/>
              </a:rPr>
              <a:t>Combineer de afbeelding(en) met een pakkende tekst. Je moet van te voren bedenken wat belangrijk is</a:t>
            </a:r>
            <a:r>
              <a:rPr lang="en-US" sz="1300">
                <a:cs typeface="Arial" pitchFamily="34" charset="0"/>
              </a:rPr>
              <a:t>,</a:t>
            </a:r>
            <a:r>
              <a:rPr lang="nl-NL" sz="1300">
                <a:cs typeface="Arial" pitchFamily="34" charset="0"/>
              </a:rPr>
              <a:t> wat er op de flyer moet komen te staan. Lees daarom eerst de informatie op de achterkant van deze kaart.</a:t>
            </a:r>
            <a:r>
              <a:rPr lang="en-US" sz="1300">
                <a:cs typeface="Arial" pitchFamily="34" charset="0"/>
              </a:rPr>
              <a:t>                                                                      </a:t>
            </a:r>
            <a:r>
              <a:rPr lang="nl-NL" sz="1300">
                <a:cs typeface="Arial" pitchFamily="34" charset="0"/>
              </a:rPr>
              <a:t>Verzamel voordat je begint nog wat flyers als voorbeeld.</a:t>
            </a:r>
            <a:endParaRPr lang="nl-NL" sz="1300">
              <a:latin typeface="Kids" charset="0"/>
            </a:endParaRPr>
          </a:p>
          <a:p>
            <a:pPr>
              <a:spcBef>
                <a:spcPct val="50000"/>
              </a:spcBef>
            </a:pPr>
            <a:r>
              <a:rPr lang="nl-NL" sz="1300">
                <a:cs typeface="Arial" pitchFamily="34" charset="0"/>
              </a:rPr>
              <a:t>  </a:t>
            </a:r>
            <a:endParaRPr lang="nl-NL" sz="1300">
              <a:latin typeface="Kids" charset="0"/>
            </a:endParaRPr>
          </a:p>
          <a:p>
            <a:pPr>
              <a:spcBef>
                <a:spcPct val="50000"/>
              </a:spcBef>
            </a:pPr>
            <a:r>
              <a:rPr lang="en-US" sz="1400" b="1">
                <a:cs typeface="Arial" pitchFamily="34" charset="0"/>
              </a:rPr>
              <a:t>              </a:t>
            </a:r>
          </a:p>
          <a:p>
            <a:pPr>
              <a:spcBef>
                <a:spcPct val="50000"/>
              </a:spcBef>
            </a:pPr>
            <a:r>
              <a:rPr lang="nl-NL" sz="1400" b="1" u="sng">
                <a:cs typeface="Arial" pitchFamily="34" charset="0"/>
              </a:rPr>
              <a:t>Op de voorkant van de flyer komt:</a:t>
            </a:r>
            <a:r>
              <a:rPr lang="en-US" sz="1400" b="1" u="sng">
                <a:cs typeface="Arial" pitchFamily="34" charset="0"/>
              </a:rPr>
              <a:t/>
            </a:r>
            <a:br>
              <a:rPr lang="en-US" sz="1400" b="1" u="sng">
                <a:cs typeface="Arial" pitchFamily="34" charset="0"/>
              </a:rPr>
            </a:br>
            <a:r>
              <a:rPr lang="nl-NL" sz="1300" b="1">
                <a:cs typeface="Arial" pitchFamily="34" charset="0"/>
              </a:rPr>
              <a:t>-De naam</a:t>
            </a:r>
            <a:r>
              <a:rPr lang="en-US" sz="1300" b="1">
                <a:cs typeface="Arial" pitchFamily="34" charset="0"/>
              </a:rPr>
              <a:t>.</a:t>
            </a:r>
            <a:br>
              <a:rPr lang="en-US" sz="1300" b="1">
                <a:cs typeface="Arial" pitchFamily="34" charset="0"/>
              </a:rPr>
            </a:br>
            <a:r>
              <a:rPr lang="nl-NL" sz="1300" b="1">
                <a:cs typeface="Arial" pitchFamily="34" charset="0"/>
              </a:rPr>
              <a:t>-De datum en tijd  en plaats (en entreeprijs)</a:t>
            </a:r>
            <a:r>
              <a:rPr lang="en-US" sz="1300" b="1">
                <a:cs typeface="Arial" pitchFamily="34" charset="0"/>
              </a:rPr>
              <a:t>.</a:t>
            </a:r>
            <a:br>
              <a:rPr lang="en-US" sz="1300" b="1">
                <a:cs typeface="Arial" pitchFamily="34" charset="0"/>
              </a:rPr>
            </a:br>
            <a:r>
              <a:rPr lang="en-US" sz="1300" b="1">
                <a:cs typeface="Arial" pitchFamily="34" charset="0"/>
              </a:rPr>
              <a:t>-Een opvallende afbeelding</a:t>
            </a:r>
            <a:endParaRPr lang="nl-NL" sz="1300">
              <a:latin typeface="Kids" charset="0"/>
            </a:endParaRPr>
          </a:p>
          <a:p>
            <a:pPr>
              <a:spcBef>
                <a:spcPct val="50000"/>
              </a:spcBef>
            </a:pPr>
            <a:r>
              <a:rPr lang="nl-NL" sz="1300" b="1">
                <a:cs typeface="Arial" pitchFamily="34" charset="0"/>
              </a:rPr>
              <a:t> </a:t>
            </a:r>
            <a:endParaRPr lang="nl-NL" sz="1300">
              <a:latin typeface="Kids" charset="0"/>
            </a:endParaRPr>
          </a:p>
          <a:p>
            <a:pPr>
              <a:spcBef>
                <a:spcPct val="50000"/>
              </a:spcBef>
            </a:pPr>
            <a:r>
              <a:rPr lang="nl-NL" sz="1400" b="1" u="sng">
                <a:cs typeface="Arial" pitchFamily="34" charset="0"/>
              </a:rPr>
              <a:t>Op de achterkant van de flyer komt</a:t>
            </a:r>
            <a:r>
              <a:rPr lang="en-US" sz="1400" b="1" u="sng">
                <a:cs typeface="Arial" pitchFamily="34" charset="0"/>
              </a:rPr>
              <a:t>:</a:t>
            </a:r>
            <a:br>
              <a:rPr lang="en-US" sz="1400" b="1" u="sng">
                <a:cs typeface="Arial" pitchFamily="34" charset="0"/>
              </a:rPr>
            </a:br>
            <a:r>
              <a:rPr lang="en-US" sz="1400" b="1">
                <a:cs typeface="Arial" pitchFamily="34" charset="0"/>
              </a:rPr>
              <a:t>-I</a:t>
            </a:r>
            <a:r>
              <a:rPr lang="nl-NL" sz="1300" b="1">
                <a:cs typeface="Arial" pitchFamily="34" charset="0"/>
              </a:rPr>
              <a:t>nformatie  over de band, de kunstenaar enz.</a:t>
            </a:r>
            <a:endParaRPr lang="nl-NL" sz="1300">
              <a:latin typeface="Kids" charset="0"/>
            </a:endParaRPr>
          </a:p>
          <a:p>
            <a:pPr>
              <a:spcBef>
                <a:spcPct val="50000"/>
              </a:spcBef>
            </a:pPr>
            <a:endParaRPr lang="nl-NL" sz="1300"/>
          </a:p>
        </p:txBody>
      </p:sp>
      <p:sp>
        <p:nvSpPr>
          <p:cNvPr id="11" name="Rectangle 15"/>
          <p:cNvSpPr>
            <a:spLocks noChangeArrowheads="1"/>
          </p:cNvSpPr>
          <p:nvPr/>
        </p:nvSpPr>
        <p:spPr bwMode="auto">
          <a:xfrm>
            <a:off x="1819275" y="146685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2" name="Picture 16"/>
          <p:cNvPicPr>
            <a:picLocks noChangeAspect="1" noChangeArrowheads="1"/>
          </p:cNvPicPr>
          <p:nvPr/>
        </p:nvPicPr>
        <p:blipFill>
          <a:blip r:embed="rId3" cstate="print"/>
          <a:srcRect/>
          <a:stretch>
            <a:fillRect/>
          </a:stretch>
        </p:blipFill>
        <p:spPr bwMode="auto">
          <a:xfrm>
            <a:off x="4038600" y="2743200"/>
            <a:ext cx="4953000" cy="3903663"/>
          </a:xfrm>
          <a:prstGeom prst="rect">
            <a:avLst/>
          </a:prstGeom>
          <a:noFill/>
          <a:ln w="12700">
            <a:noFill/>
            <a:miter lim="800000"/>
            <a:headEnd type="none" w="sm" len="sm"/>
            <a:tailEnd type="none" w="sm" len="sm"/>
          </a:ln>
        </p:spPr>
      </p:pic>
      <p:pic>
        <p:nvPicPr>
          <p:cNvPr id="13" name="Picture 17"/>
          <p:cNvPicPr>
            <a:picLocks noChangeAspect="1" noChangeArrowheads="1"/>
          </p:cNvPicPr>
          <p:nvPr/>
        </p:nvPicPr>
        <p:blipFill>
          <a:blip r:embed="rId4" cstate="print"/>
          <a:srcRect/>
          <a:stretch>
            <a:fillRect/>
          </a:stretch>
        </p:blipFill>
        <p:spPr bwMode="auto">
          <a:xfrm>
            <a:off x="2819400" y="0"/>
            <a:ext cx="3454400" cy="31273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130</Words>
  <Application>Microsoft Office PowerPoint</Application>
  <PresentationFormat>Diavoorstelling (4:3)</PresentationFormat>
  <Paragraphs>15</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2013-10-04T08:29:37Z</dcterms:created>
  <dcterms:modified xsi:type="dcterms:W3CDTF">2013-10-04T08:30:31Z</dcterms:modified>
</cp:coreProperties>
</file>