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1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983F4-DFA3-4977-BBC7-BEED3D25E75C}" type="datetimeFigureOut">
              <a:rPr lang="nl-NL" smtClean="0"/>
              <a:pPr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B57D-A8FC-4457-A525-409B6C9B514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983F4-DFA3-4977-BBC7-BEED3D25E75C}" type="datetimeFigureOut">
              <a:rPr lang="nl-NL" smtClean="0"/>
              <a:pPr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B57D-A8FC-4457-A525-409B6C9B514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983F4-DFA3-4977-BBC7-BEED3D25E75C}" type="datetimeFigureOut">
              <a:rPr lang="nl-NL" smtClean="0"/>
              <a:pPr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B57D-A8FC-4457-A525-409B6C9B514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983F4-DFA3-4977-BBC7-BEED3D25E75C}" type="datetimeFigureOut">
              <a:rPr lang="nl-NL" smtClean="0"/>
              <a:pPr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B57D-A8FC-4457-A525-409B6C9B514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983F4-DFA3-4977-BBC7-BEED3D25E75C}" type="datetimeFigureOut">
              <a:rPr lang="nl-NL" smtClean="0"/>
              <a:pPr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B57D-A8FC-4457-A525-409B6C9B514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983F4-DFA3-4977-BBC7-BEED3D25E75C}" type="datetimeFigureOut">
              <a:rPr lang="nl-NL" smtClean="0"/>
              <a:pPr/>
              <a:t>4-10-2013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B57D-A8FC-4457-A525-409B6C9B514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983F4-DFA3-4977-BBC7-BEED3D25E75C}" type="datetimeFigureOut">
              <a:rPr lang="nl-NL" smtClean="0"/>
              <a:pPr/>
              <a:t>4-10-2013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B57D-A8FC-4457-A525-409B6C9B514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983F4-DFA3-4977-BBC7-BEED3D25E75C}" type="datetimeFigureOut">
              <a:rPr lang="nl-NL" smtClean="0"/>
              <a:pPr/>
              <a:t>4-10-2013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B57D-A8FC-4457-A525-409B6C9B514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983F4-DFA3-4977-BBC7-BEED3D25E75C}" type="datetimeFigureOut">
              <a:rPr lang="nl-NL" smtClean="0"/>
              <a:pPr/>
              <a:t>4-10-2013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B57D-A8FC-4457-A525-409B6C9B514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983F4-DFA3-4977-BBC7-BEED3D25E75C}" type="datetimeFigureOut">
              <a:rPr lang="nl-NL" smtClean="0"/>
              <a:pPr/>
              <a:t>4-10-2013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B57D-A8FC-4457-A525-409B6C9B514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983F4-DFA3-4977-BBC7-BEED3D25E75C}" type="datetimeFigureOut">
              <a:rPr lang="nl-NL" smtClean="0"/>
              <a:pPr/>
              <a:t>4-10-2013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B57D-A8FC-4457-A525-409B6C9B514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983F4-DFA3-4977-BBC7-BEED3D25E75C}" type="datetimeFigureOut">
              <a:rPr lang="nl-NL" smtClean="0"/>
              <a:pPr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CB57D-A8FC-4457-A525-409B6C9B514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343400" y="3657600"/>
            <a:ext cx="2362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257800" y="2438400"/>
            <a:ext cx="426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 sz="2400"/>
          </a:p>
        </p:txBody>
      </p:sp>
      <p:sp>
        <p:nvSpPr>
          <p:cNvPr id="6" name="AutoShape 4" descr="http://www.artactueel.nl/Exposities/realisme/Hans%20Parlevliet_bestanden/Stilleven%20met%20peren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7" name="AutoShape 5" descr="http://www.exto.nl/gallery/dbimages/1184/1184-p-1764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772400" y="1066800"/>
            <a:ext cx="304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715000" y="3581400"/>
            <a:ext cx="30480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10" name="Picture 8">
            <a:hlinkClick r:id="" action="ppaction://noaction"/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152400"/>
            <a:ext cx="4921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8077200" y="533400"/>
            <a:ext cx="10668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/>
              <a:t>  </a:t>
            </a:r>
            <a:r>
              <a:rPr lang="en-US" sz="1000"/>
              <a:t>       terug</a:t>
            </a:r>
            <a:endParaRPr lang="nl-NL" sz="1000"/>
          </a:p>
        </p:txBody>
      </p:sp>
      <p:sp>
        <p:nvSpPr>
          <p:cNvPr id="12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96200" y="152400"/>
            <a:ext cx="533400" cy="381000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3" name="Rectangle 11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620000" y="533400"/>
            <a:ext cx="762000" cy="63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volgende                                      bladzijde                           </a:t>
            </a:r>
          </a:p>
          <a:p>
            <a:pPr>
              <a:spcBef>
                <a:spcPct val="50000"/>
              </a:spcBef>
            </a:pPr>
            <a:endParaRPr lang="nl-NL" sz="100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938463" y="2209800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952750" y="2214563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143000" y="4343400"/>
            <a:ext cx="69342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3019425" y="2343150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2200275" y="1647825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0"/>
            <a:ext cx="4302125" cy="8683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36525" y="1143000"/>
            <a:ext cx="885507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304800" y="1235075"/>
            <a:ext cx="8534400" cy="569386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400" b="1" u="sng">
                <a:cs typeface="Arial" pitchFamily="34" charset="0"/>
              </a:rPr>
              <a:t>Wat heb je nodig?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Tekenmaterialen zoals: verf/ potloden/ wasco of stiften, A3-papier, tijdschriften.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 b="1" u="sng">
                <a:cs typeface="Arial" pitchFamily="34" charset="0"/>
              </a:rPr>
              <a:t>Wat moet je doen?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Ontwerp een poster voor een dansvoorstelling.  Gebruik </a:t>
            </a:r>
            <a:r>
              <a:rPr lang="nl-NL" sz="1400" b="1">
                <a:cs typeface="Arial" pitchFamily="34" charset="0"/>
              </a:rPr>
              <a:t>A3 papier</a:t>
            </a:r>
            <a:r>
              <a:rPr lang="nl-NL" sz="1400">
                <a:cs typeface="Arial" pitchFamily="34" charset="0"/>
              </a:rPr>
              <a:t>.</a:t>
            </a:r>
            <a:r>
              <a:rPr lang="en-US" sz="1400">
                <a:cs typeface="Arial" pitchFamily="34" charset="0"/>
              </a:rPr>
              <a:t> </a:t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Op deze poster komt een aankondiging te staan voor een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dansvoorstelling.</a:t>
            </a: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Het onderwerp voor deze voorstelling mag je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zelf kiezen. Denk bij het ontwerp eraan, dat het gebruikt moet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worden als reclame voor de voorstelling. Dus: laat duidelijk zien,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dat het om een dansvoorstelling gaat en waar en wanneer die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voorstelling is. Laat door kleur en vorm de sfeer van de voorstelling zien.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 b="1" u="sng">
                <a:cs typeface="Arial" pitchFamily="34" charset="0"/>
              </a:rPr>
              <a:t>Hoe ga je te werk?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-Bedenk hoe je de poster wilt maken. Tekenen, plaatjes,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tekst op computer?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-Maak een schets van de tekening die op de poster komt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of zoek geschikte plaatjes.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-Bedenk een goede </a:t>
            </a:r>
            <a:r>
              <a:rPr lang="nl-NL" sz="1400" b="1">
                <a:cs typeface="Arial" pitchFamily="34" charset="0"/>
              </a:rPr>
              <a:t>lay-out</a:t>
            </a:r>
            <a:r>
              <a:rPr lang="nl-NL" sz="1400">
                <a:cs typeface="Arial" pitchFamily="34" charset="0"/>
              </a:rPr>
              <a:t> (zie achterzijde).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-Maak een schets van de indeling van de poster.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Waar komt de afbeelding en waar komt  de tekst?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Bij het maken van je keuze  moet je er vooral op letten dat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de poster rust  uitstraalt maar toch opvalt.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-Werk deze schets netjes uit.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-Kijk tussendoor op een afstandje of je poster duidelijk is.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 i="1"/>
              <a:t>Je moet in één oogopslag zien waarover het gaat!</a:t>
            </a:r>
            <a:r>
              <a:rPr lang="nl-NL" sz="1400"/>
              <a:t> </a:t>
            </a:r>
          </a:p>
        </p:txBody>
      </p:sp>
      <p:pic>
        <p:nvPicPr>
          <p:cNvPr id="22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6096000"/>
            <a:ext cx="2667000" cy="1111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3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981200"/>
            <a:ext cx="2682875" cy="3925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6096000" y="6705600"/>
            <a:ext cx="28956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5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86600" y="152400"/>
            <a:ext cx="457200" cy="381000"/>
          </a:xfrm>
          <a:prstGeom prst="actionButtonDocument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6" name="Rectangle 2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58000" y="533400"/>
            <a:ext cx="12192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  voorbeeld</a:t>
            </a:r>
            <a:endParaRPr lang="nl-NL"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ChangeArrowheads="1"/>
          </p:cNvSpPr>
          <p:nvPr/>
        </p:nvSpPr>
        <p:spPr bwMode="auto">
          <a:xfrm>
            <a:off x="4343400" y="3657600"/>
            <a:ext cx="2362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nl-NL" sz="2400">
              <a:latin typeface="Times New Roman" pitchFamily="18" charset="0"/>
            </a:endParaRPr>
          </a:p>
        </p:txBody>
      </p:sp>
      <p:pic>
        <p:nvPicPr>
          <p:cNvPr id="3" name="Picture 1027">
            <a:hlinkClick r:id="" action="ppaction://hlinkshowjump?jump=previousslide"/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1038" y="223838"/>
            <a:ext cx="4921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8077200" y="609600"/>
            <a:ext cx="10668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/>
              <a:t>  </a:t>
            </a:r>
            <a:r>
              <a:rPr lang="en-US" sz="1000"/>
              <a:t>    terug</a:t>
            </a:r>
            <a:endParaRPr lang="nl-NL" sz="1000"/>
          </a:p>
        </p:txBody>
      </p:sp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5257800" y="2438400"/>
            <a:ext cx="426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 sz="2400"/>
          </a:p>
        </p:txBody>
      </p:sp>
      <p:sp>
        <p:nvSpPr>
          <p:cNvPr id="6" name="AutoShape 1030" descr="http://www.artactueel.nl/Exposities/realisme/Hans%20Parlevliet_bestanden/Stilleven%20met%20peren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7" name="AutoShape 1031" descr="http://www.exto.nl/gallery/dbimages/1184/1184-p-1764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8" name="Text Box 1032"/>
          <p:cNvSpPr txBox="1">
            <a:spLocks noChangeArrowheads="1"/>
          </p:cNvSpPr>
          <p:nvPr/>
        </p:nvSpPr>
        <p:spPr bwMode="auto">
          <a:xfrm>
            <a:off x="7772400" y="1066800"/>
            <a:ext cx="304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9" name="Rectangle 1033"/>
          <p:cNvSpPr>
            <a:spLocks noChangeArrowheads="1"/>
          </p:cNvSpPr>
          <p:nvPr/>
        </p:nvSpPr>
        <p:spPr bwMode="auto">
          <a:xfrm>
            <a:off x="3309938" y="2338388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0" name="Rectangle 1034"/>
          <p:cNvSpPr>
            <a:spLocks noChangeArrowheads="1"/>
          </p:cNvSpPr>
          <p:nvPr/>
        </p:nvSpPr>
        <p:spPr bwMode="auto">
          <a:xfrm>
            <a:off x="5638800" y="3810000"/>
            <a:ext cx="35052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1" name="Rectangle 1035"/>
          <p:cNvSpPr>
            <a:spLocks noChangeArrowheads="1"/>
          </p:cNvSpPr>
          <p:nvPr/>
        </p:nvSpPr>
        <p:spPr bwMode="auto">
          <a:xfrm>
            <a:off x="3586163" y="2652713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2" name="Rectangle 1036"/>
          <p:cNvSpPr>
            <a:spLocks noChangeArrowheads="1"/>
          </p:cNvSpPr>
          <p:nvPr/>
        </p:nvSpPr>
        <p:spPr bwMode="auto">
          <a:xfrm>
            <a:off x="3586163" y="2652713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3" name="Rectangle 1037"/>
          <p:cNvSpPr>
            <a:spLocks noChangeArrowheads="1"/>
          </p:cNvSpPr>
          <p:nvPr/>
        </p:nvSpPr>
        <p:spPr bwMode="auto">
          <a:xfrm>
            <a:off x="3538538" y="2647950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14" name="Picture 10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0"/>
            <a:ext cx="4019550" cy="898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5" name="Text Box 1039"/>
          <p:cNvSpPr txBox="1">
            <a:spLocks noChangeArrowheads="1"/>
          </p:cNvSpPr>
          <p:nvPr/>
        </p:nvSpPr>
        <p:spPr bwMode="auto">
          <a:xfrm>
            <a:off x="152400" y="1371600"/>
            <a:ext cx="8686800" cy="48320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400" b="1" u="sng">
                <a:cs typeface="Arial" pitchFamily="34" charset="0"/>
              </a:rPr>
              <a:t>Wat is een lay-out?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>   </a:t>
            </a:r>
            <a:r>
              <a:rPr lang="nl-NL" sz="1400">
                <a:cs typeface="Arial" pitchFamily="34" charset="0"/>
              </a:rPr>
              <a:t>Een lay-out is een ordening van tekst en afbeeldingen.</a:t>
            </a: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Een lay-out is dus een soort compositie.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>   </a:t>
            </a:r>
            <a:r>
              <a:rPr lang="nl-NL" sz="1400">
                <a:cs typeface="Arial" pitchFamily="34" charset="0"/>
              </a:rPr>
              <a:t>Van compositie spreken we in algemene zin, over een lay-out hebben we het, wanneer het gaat over iets,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>   </a:t>
            </a:r>
            <a:r>
              <a:rPr lang="nl-NL" sz="1400">
                <a:cs typeface="Arial" pitchFamily="34" charset="0"/>
              </a:rPr>
              <a:t>waar tekst in voorkomt.</a:t>
            </a: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Wanneer je een lay-out gaat opzetten, begin je altijd eerst met de grote lijnen.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>   </a:t>
            </a:r>
            <a:r>
              <a:rPr lang="nl-NL" sz="1400">
                <a:cs typeface="Arial" pitchFamily="34" charset="0"/>
              </a:rPr>
              <a:t>Je maakt dus eerst een ruwe schets daarna vul je pas de details in.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/>
              <a:t/>
            </a:r>
            <a:br>
              <a:rPr lang="nl-NL" sz="1400"/>
            </a:br>
            <a:r>
              <a:rPr lang="en-US" sz="1400"/>
              <a:t>   </a:t>
            </a:r>
            <a:r>
              <a:rPr lang="nl-NL" sz="1400" b="1" u="sng">
                <a:cs typeface="Arial" pitchFamily="34" charset="0"/>
              </a:rPr>
              <a:t>Kenmerken van een goede poster: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>   </a:t>
            </a:r>
            <a:r>
              <a:rPr lang="nl-NL" sz="1400">
                <a:cs typeface="Arial" pitchFamily="34" charset="0"/>
              </a:rPr>
              <a:t>-duidelijk waarover het gaat;</a:t>
            </a:r>
            <a:endParaRPr lang="nl-NL" sz="1400"/>
          </a:p>
          <a:p>
            <a:pPr>
              <a:spcBef>
                <a:spcPct val="50000"/>
              </a:spcBef>
            </a:pPr>
            <a:r>
              <a:rPr lang="nl-NL" sz="1400">
                <a:cs typeface="Arial" pitchFamily="34" charset="0"/>
              </a:rPr>
              <a:t>-eenvoudige/ duidelijke voorstelling; </a:t>
            </a:r>
            <a:endParaRPr lang="nl-NL" sz="1400"/>
          </a:p>
          <a:p>
            <a:pPr>
              <a:spcBef>
                <a:spcPct val="50000"/>
              </a:spcBef>
            </a:pPr>
            <a:r>
              <a:rPr lang="nl-NL" sz="1400">
                <a:cs typeface="Arial" pitchFamily="34" charset="0"/>
              </a:rPr>
              <a:t>-gebruik van grote kleurvlakken; </a:t>
            </a:r>
            <a:endParaRPr lang="nl-NL" sz="1400"/>
          </a:p>
          <a:p>
            <a:pPr>
              <a:spcBef>
                <a:spcPct val="50000"/>
              </a:spcBef>
            </a:pPr>
            <a:r>
              <a:rPr lang="nl-NL" sz="1400">
                <a:cs typeface="Arial" pitchFamily="34" charset="0"/>
              </a:rPr>
              <a:t>-grote duidelijke tekst; </a:t>
            </a:r>
            <a:endParaRPr lang="nl-NL" sz="1400"/>
          </a:p>
          <a:p>
            <a:pPr>
              <a:spcBef>
                <a:spcPct val="50000"/>
              </a:spcBef>
            </a:pPr>
            <a:r>
              <a:rPr lang="nl-NL" sz="1400">
                <a:cs typeface="Arial" pitchFamily="34" charset="0"/>
              </a:rPr>
              <a:t>-gemakkelijke leesbare woorden.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 </a:t>
            </a:r>
            <a:endParaRPr lang="nl-NL" sz="1400"/>
          </a:p>
          <a:p>
            <a:pPr>
              <a:spcBef>
                <a:spcPct val="50000"/>
              </a:spcBef>
            </a:pPr>
            <a:r>
              <a:rPr lang="en-US" sz="1400">
                <a:cs typeface="Arial" pitchFamily="34" charset="0"/>
              </a:rPr>
              <a:t>H</a:t>
            </a:r>
            <a:r>
              <a:rPr lang="nl-NL" sz="1400">
                <a:cs typeface="Arial" pitchFamily="34" charset="0"/>
              </a:rPr>
              <a:t>et volgende moet erop staan: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>    </a:t>
            </a:r>
            <a:r>
              <a:rPr lang="nl-NL" sz="1400" b="1">
                <a:cs typeface="Arial" pitchFamily="34" charset="0"/>
              </a:rPr>
              <a:t>Wat is er te doen?</a:t>
            </a:r>
            <a:r>
              <a:rPr lang="en-US" sz="1400" b="1">
                <a:cs typeface="Arial" pitchFamily="34" charset="0"/>
              </a:rPr>
              <a:t/>
            </a:r>
            <a:br>
              <a:rPr lang="en-US" sz="1400" b="1">
                <a:cs typeface="Arial" pitchFamily="34" charset="0"/>
              </a:rPr>
            </a:br>
            <a:r>
              <a:rPr lang="en-US" sz="1400" b="1">
                <a:cs typeface="Arial" pitchFamily="34" charset="0"/>
              </a:rPr>
              <a:t>    </a:t>
            </a:r>
            <a:r>
              <a:rPr lang="nl-NL" sz="1400" b="1">
                <a:cs typeface="Arial" pitchFamily="34" charset="0"/>
              </a:rPr>
              <a:t>Wanneer is het?</a:t>
            </a:r>
            <a:r>
              <a:rPr lang="nl-NL" sz="1400">
                <a:cs typeface="Arial" pitchFamily="34" charset="0"/>
              </a:rPr>
              <a:t> (datum)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>    </a:t>
            </a:r>
            <a:r>
              <a:rPr lang="nl-NL" sz="1400" b="1">
                <a:cs typeface="Arial" pitchFamily="34" charset="0"/>
              </a:rPr>
              <a:t>Waar is het? </a:t>
            </a:r>
            <a:r>
              <a:rPr lang="nl-NL" sz="1400">
                <a:cs typeface="Arial" pitchFamily="34" charset="0"/>
              </a:rPr>
              <a:t>(adres)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>    </a:t>
            </a:r>
            <a:r>
              <a:rPr lang="nl-NL" sz="1400" b="1">
                <a:cs typeface="Arial" pitchFamily="34" charset="0"/>
              </a:rPr>
              <a:t>Event. tel. / internetsite ?</a:t>
            </a:r>
            <a:endParaRPr lang="nl-NL" sz="1400"/>
          </a:p>
          <a:p>
            <a:pPr>
              <a:spcBef>
                <a:spcPct val="50000"/>
              </a:spcBef>
            </a:pPr>
            <a:endParaRPr lang="nl-NL" sz="1400"/>
          </a:p>
        </p:txBody>
      </p:sp>
      <p:sp>
        <p:nvSpPr>
          <p:cNvPr id="16" name="Rectangle 1041"/>
          <p:cNvSpPr>
            <a:spLocks noChangeArrowheads="1"/>
          </p:cNvSpPr>
          <p:nvPr/>
        </p:nvSpPr>
        <p:spPr bwMode="auto">
          <a:xfrm>
            <a:off x="2495550" y="309563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17" name="Picture 10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595563"/>
            <a:ext cx="2836863" cy="426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Diavoorstelling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Office-thema</vt:lpstr>
      <vt:lpstr>Dia 1</vt:lpstr>
      <vt:lpstr>Dia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Eigenaar</dc:creator>
  <cp:lastModifiedBy>Eigenaar</cp:lastModifiedBy>
  <cp:revision>2</cp:revision>
  <dcterms:created xsi:type="dcterms:W3CDTF">2013-10-04T11:12:15Z</dcterms:created>
  <dcterms:modified xsi:type="dcterms:W3CDTF">2013-10-04T11:13:45Z</dcterms:modified>
</cp:coreProperties>
</file>