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983F4-DFA3-4977-BBC7-BEED3D25E75C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CB57D-A8FC-4457-A525-409B6C9B514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9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02125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36525" y="1143000"/>
            <a:ext cx="8855075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04800" y="1235075"/>
            <a:ext cx="8534400" cy="569386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Tekenmaterialen zoals: verf/ potloden/ wasco of stiften, A3-papier, tijdschriften.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Ontwerp een poster voor een dansvoorstelling.  Gebruik </a:t>
            </a:r>
            <a:r>
              <a:rPr lang="nl-NL" sz="1400" b="1">
                <a:cs typeface="Arial" pitchFamily="34" charset="0"/>
              </a:rPr>
              <a:t>A3 papier</a:t>
            </a:r>
            <a:r>
              <a:rPr lang="nl-NL" sz="1400">
                <a:cs typeface="Arial" pitchFamily="34" charset="0"/>
              </a:rPr>
              <a:t>.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Op deze poster komt een aankondiging te staan voor een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dansvoorstelling.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Het onderwerp voor deze voorstelling mag je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zelf kiezen. Denk bij het ontwerp eraan, dat het gebruikt moet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worden als reclame voor de voorstelling. Dus: laat duidelijk zien,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dat het om een dansvoorstelling gaat en waar en wanneer die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voorstelling is. Laat door kleur en vorm de sfeer van de voorstelling zien.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-Bedenk hoe je de poster wilt maken. Tekenen, plaatjes,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tekst op computer?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-Maak een schets van de tekening die op de poster komt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of zoek geschikte plaatjes.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-Bedenk een goede </a:t>
            </a:r>
            <a:r>
              <a:rPr lang="nl-NL" sz="1400" b="1">
                <a:cs typeface="Arial" pitchFamily="34" charset="0"/>
              </a:rPr>
              <a:t>lay-out</a:t>
            </a:r>
            <a:r>
              <a:rPr lang="nl-NL" sz="1400">
                <a:cs typeface="Arial" pitchFamily="34" charset="0"/>
              </a:rPr>
              <a:t> (zie achterzijde).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-Maak een schets van de indeling van de poster.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Waar komt de afbeelding en waar komt  de tekst?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Bij het maken van je keuze  moet je er vooral op letten dat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 poster rust  uitstraalt maar toch opvalt.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-Werk deze schets netjes uit.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-Kijk tussendoor op een afstandje of je poster duidelijk is.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i="1"/>
              <a:t>Je moet in één oogopslag zien waarover het gaat!</a:t>
            </a:r>
            <a:r>
              <a:rPr lang="nl-NL" sz="1400"/>
              <a:t> </a:t>
            </a:r>
          </a:p>
        </p:txBody>
      </p:sp>
      <p:pic>
        <p:nvPicPr>
          <p:cNvPr id="22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6096000"/>
            <a:ext cx="2667000" cy="11112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3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1981200"/>
            <a:ext cx="2682875" cy="3925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6096000" y="6705600"/>
            <a:ext cx="2895600" cy="76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5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6" name="Rectangle 2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1027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028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1029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1030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1031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03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033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34"/>
          <p:cNvSpPr>
            <a:spLocks noChangeArrowheads="1"/>
          </p:cNvSpPr>
          <p:nvPr/>
        </p:nvSpPr>
        <p:spPr bwMode="auto">
          <a:xfrm>
            <a:off x="5638800" y="3810000"/>
            <a:ext cx="3505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Rectangle 1035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36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037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4" name="Picture 10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0"/>
            <a:ext cx="4019550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5" name="Text Box 1039"/>
          <p:cNvSpPr txBox="1">
            <a:spLocks noChangeArrowheads="1"/>
          </p:cNvSpPr>
          <p:nvPr/>
        </p:nvSpPr>
        <p:spPr bwMode="auto">
          <a:xfrm>
            <a:off x="152400" y="1371600"/>
            <a:ext cx="8686800" cy="48320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is een lay-out?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Een lay-out is een ordening van tekst en afbeeldingen.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Een lay-out is dus een soort compositie.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Van compositie spreken we in algemene zin, over een lay-out hebben we het, wanneer het gaat over iets,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waar tekst in voorkomt.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Wanneer je een lay-out gaat opzetten, begin je altijd eerst met de grote lijnen.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Je maakt dus eerst een ruwe schets daarna vul je pas de details in.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/>
            </a:r>
            <a:br>
              <a:rPr lang="nl-NL" sz="1400"/>
            </a:br>
            <a:r>
              <a:rPr lang="en-US" sz="1400"/>
              <a:t>   </a:t>
            </a:r>
            <a:r>
              <a:rPr lang="nl-NL" sz="1400" b="1" u="sng">
                <a:cs typeface="Arial" pitchFamily="34" charset="0"/>
              </a:rPr>
              <a:t>Kenmerken van een goede poster: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-duidelijk waarover het gaat;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-eenvoudige/ duidelijke voorstelling;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-gebruik van grote kleurvlakken;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-grote duidelijke tekst;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-gemakkelijke leesbare woorden.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en-US" sz="1400">
                <a:cs typeface="Arial" pitchFamily="34" charset="0"/>
              </a:rPr>
              <a:t>H</a:t>
            </a:r>
            <a:r>
              <a:rPr lang="nl-NL" sz="1400">
                <a:cs typeface="Arial" pitchFamily="34" charset="0"/>
              </a:rPr>
              <a:t>et volgende moet erop staan: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Wat is er te doen?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Wanneer is het?</a:t>
            </a:r>
            <a:r>
              <a:rPr lang="nl-NL" sz="1400">
                <a:cs typeface="Arial" pitchFamily="34" charset="0"/>
              </a:rPr>
              <a:t> (datum)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Waar is het? </a:t>
            </a:r>
            <a:r>
              <a:rPr lang="nl-NL" sz="1400">
                <a:cs typeface="Arial" pitchFamily="34" charset="0"/>
              </a:rPr>
              <a:t>(adres)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 b="1">
                <a:cs typeface="Arial" pitchFamily="34" charset="0"/>
              </a:rPr>
              <a:t>Event. tel. / internetsite 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6" name="Rectangle 1041"/>
          <p:cNvSpPr>
            <a:spLocks noChangeArrowheads="1"/>
          </p:cNvSpPr>
          <p:nvPr/>
        </p:nvSpPr>
        <p:spPr bwMode="auto">
          <a:xfrm>
            <a:off x="2495550" y="309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7" name="Picture 10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595563"/>
            <a:ext cx="2836863" cy="426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Diavoorstelling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2013-10-04T11:12:15Z</dcterms:created>
  <dcterms:modified xsi:type="dcterms:W3CDTF">2013-10-04T11:13:45Z</dcterms:modified>
</cp:coreProperties>
</file>