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1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51BD-CD1A-4B6D-84C3-A23352493C88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76F5-A8BB-42BC-9FA6-6F138314262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51BD-CD1A-4B6D-84C3-A23352493C88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76F5-A8BB-42BC-9FA6-6F138314262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51BD-CD1A-4B6D-84C3-A23352493C88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76F5-A8BB-42BC-9FA6-6F138314262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51BD-CD1A-4B6D-84C3-A23352493C88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76F5-A8BB-42BC-9FA6-6F138314262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51BD-CD1A-4B6D-84C3-A23352493C88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76F5-A8BB-42BC-9FA6-6F138314262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51BD-CD1A-4B6D-84C3-A23352493C88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76F5-A8BB-42BC-9FA6-6F138314262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51BD-CD1A-4B6D-84C3-A23352493C88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76F5-A8BB-42BC-9FA6-6F138314262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51BD-CD1A-4B6D-84C3-A23352493C88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76F5-A8BB-42BC-9FA6-6F138314262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51BD-CD1A-4B6D-84C3-A23352493C88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76F5-A8BB-42BC-9FA6-6F138314262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51BD-CD1A-4B6D-84C3-A23352493C88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76F5-A8BB-42BC-9FA6-6F138314262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51BD-CD1A-4B6D-84C3-A23352493C88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76F5-A8BB-42BC-9FA6-6F138314262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E51BD-CD1A-4B6D-84C3-A23352493C88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776F5-A8BB-42BC-9FA6-6F1383142621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5" name="AutoShape 3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6" name="AutoShape 4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772400" y="1066800"/>
            <a:ext cx="304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715000" y="3581400"/>
            <a:ext cx="30480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9" name="Picture 7">
            <a:hlinkClick r:id="" action="ppaction://noaction"/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152400"/>
            <a:ext cx="492125" cy="4159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8077200" y="5334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   terug</a:t>
            </a:r>
            <a:endParaRPr lang="nl-NL" sz="100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938463" y="220980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2952750" y="221456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1143000" y="4343400"/>
            <a:ext cx="69342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3019425" y="23431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2200275" y="1647825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6" name="AutoShape 1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96200" y="152400"/>
            <a:ext cx="533400" cy="381000"/>
          </a:xfrm>
          <a:prstGeom prst="actionButtonForwardNext">
            <a:avLst/>
          </a:prstGeom>
          <a:solidFill>
            <a:schemeClr val="bg1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7" name="Rectangle 1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620000" y="533400"/>
            <a:ext cx="762000" cy="631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volgende                                      bladzijde                           </a:t>
            </a:r>
          </a:p>
          <a:p>
            <a:pPr>
              <a:spcBef>
                <a:spcPct val="50000"/>
              </a:spcBef>
            </a:pPr>
            <a:endParaRPr lang="nl-NL" sz="1000"/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3343275" y="17335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2095500" y="49530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3276600" y="17383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3276600" y="17335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pic>
        <p:nvPicPr>
          <p:cNvPr id="22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200400"/>
            <a:ext cx="2716213" cy="3657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457200" y="1066800"/>
            <a:ext cx="8686800" cy="547842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 b="1" u="sng" dirty="0">
                <a:cs typeface="Arial" pitchFamily="34" charset="0"/>
              </a:rPr>
              <a:t>Wat heb je nodig?</a:t>
            </a:r>
            <a:r>
              <a:rPr lang="en-US" sz="1400" b="1" u="sng" dirty="0">
                <a:cs typeface="Arial" pitchFamily="34" charset="0"/>
              </a:rPr>
              <a:t/>
            </a:r>
            <a:br>
              <a:rPr lang="en-US" sz="1400" b="1" u="sng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Tekenmaterialen, A3-papier, tijdschriften/ verf/ potloden/ </a:t>
            </a:r>
            <a:r>
              <a:rPr lang="nl-NL" sz="1400" dirty="0" err="1">
                <a:cs typeface="Arial" pitchFamily="34" charset="0"/>
              </a:rPr>
              <a:t>wasco</a:t>
            </a:r>
            <a:r>
              <a:rPr lang="nl-NL" sz="1400" dirty="0">
                <a:cs typeface="Arial" pitchFamily="34" charset="0"/>
              </a:rPr>
              <a:t> of stiften.</a:t>
            </a: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nl-NL" sz="1400" b="1" u="sng" dirty="0">
                <a:cs typeface="Arial" pitchFamily="34" charset="0"/>
              </a:rPr>
              <a:t>Wat moet je doen?</a:t>
            </a:r>
            <a:r>
              <a:rPr lang="en-US" sz="1400" b="1" u="sng" dirty="0">
                <a:cs typeface="Arial" pitchFamily="34" charset="0"/>
              </a:rPr>
              <a:t/>
            </a:r>
            <a:br>
              <a:rPr lang="en-US" sz="1400" b="1" u="sng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Ontwerp een poster voor een fototentoonstelling.  Gebruik </a:t>
            </a:r>
            <a:r>
              <a:rPr lang="nl-NL" sz="1400" b="1" dirty="0">
                <a:cs typeface="Arial" pitchFamily="34" charset="0"/>
              </a:rPr>
              <a:t>A3 formaat.</a:t>
            </a:r>
            <a:r>
              <a:rPr lang="en-US" sz="1400" b="1" dirty="0">
                <a:cs typeface="Arial" pitchFamily="34" charset="0"/>
              </a:rPr>
              <a:t/>
            </a:r>
            <a:br>
              <a:rPr lang="en-US" sz="1400" b="1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Op deze poster komt een aankondiging te staan voor een tentoonstelling.</a:t>
            </a: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Het onderwerp van deze tentoonstelling mag je zelf kiezen. Denk bij het ontwerp eraan, dat het gebruikt moet worden als reclame voor de tentoonstelling. Dus: laat duidelijk zien, dat het om een fototentoonstelling gaat en waar</a:t>
            </a:r>
            <a:r>
              <a:rPr lang="en-US" sz="1400" dirty="0">
                <a:cs typeface="Arial" pitchFamily="34" charset="0"/>
              </a:rPr>
              <a:t> </a:t>
            </a:r>
            <a:r>
              <a:rPr lang="nl-NL" sz="1400" dirty="0">
                <a:cs typeface="Arial" pitchFamily="34" charset="0"/>
              </a:rPr>
              <a:t>en wanneer de tentoonstelling is.</a:t>
            </a:r>
            <a:r>
              <a:rPr lang="en-US" sz="1400" dirty="0">
                <a:cs typeface="Arial" pitchFamily="34" charset="0"/>
              </a:rPr>
              <a:t> </a:t>
            </a:r>
            <a:r>
              <a:rPr lang="nl-NL" sz="1400" dirty="0">
                <a:cs typeface="Arial" pitchFamily="34" charset="0"/>
              </a:rPr>
              <a:t>Laat door kleur en vorm de sfeer van de voorstelling zien.</a:t>
            </a:r>
            <a:endParaRPr lang="nl-NL" sz="1400" dirty="0"/>
          </a:p>
          <a:p>
            <a:pPr>
              <a:spcBef>
                <a:spcPct val="50000"/>
              </a:spcBef>
            </a:pPr>
            <a:r>
              <a:rPr lang="nl-NL" sz="1400" b="1" dirty="0">
                <a:cs typeface="Arial" pitchFamily="34" charset="0"/>
              </a:rPr>
              <a:t>           </a:t>
            </a:r>
            <a:r>
              <a:rPr lang="en-US" sz="1400" b="1" dirty="0">
                <a:cs typeface="Arial" pitchFamily="34" charset="0"/>
              </a:rPr>
              <a:t>                              </a:t>
            </a:r>
            <a:br>
              <a:rPr lang="en-US" sz="1400" b="1" dirty="0">
                <a:cs typeface="Arial" pitchFamily="34" charset="0"/>
              </a:rPr>
            </a:br>
            <a:r>
              <a:rPr lang="en-US" sz="1400" b="1" dirty="0">
                <a:cs typeface="Arial" pitchFamily="34" charset="0"/>
              </a:rPr>
              <a:t>                                                              </a:t>
            </a:r>
            <a:br>
              <a:rPr lang="en-US" sz="1400" b="1" dirty="0">
                <a:cs typeface="Arial" pitchFamily="34" charset="0"/>
              </a:rPr>
            </a:br>
            <a:r>
              <a:rPr lang="en-US" sz="1400" b="1" dirty="0">
                <a:cs typeface="Arial" pitchFamily="34" charset="0"/>
              </a:rPr>
              <a:t>                                                              </a:t>
            </a:r>
            <a:r>
              <a:rPr lang="en-US" sz="1400" dirty="0">
                <a:cs typeface="Arial" pitchFamily="34" charset="0"/>
              </a:rPr>
              <a:t> </a:t>
            </a:r>
            <a:r>
              <a:rPr lang="nl-NL" sz="1400" b="1" u="sng" dirty="0">
                <a:cs typeface="Arial" pitchFamily="34" charset="0"/>
              </a:rPr>
              <a:t>Hoe ga je te werk?</a:t>
            </a:r>
            <a:br>
              <a:rPr lang="nl-NL" sz="1400" b="1" u="sng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                                                              -Kies eerst een onderwerp.</a:t>
            </a:r>
            <a:br>
              <a:rPr lang="nl-NL" sz="1400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                                                              -Bedenk hoe je de poster wilt maken.</a:t>
            </a:r>
            <a:br>
              <a:rPr lang="nl-NL" sz="1400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                                                               Tekenen, plaatjes, tekst op computer?</a:t>
            </a:r>
            <a:br>
              <a:rPr lang="nl-NL" sz="1400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                                                             </a:t>
            </a:r>
            <a:r>
              <a:rPr lang="en-US" sz="1400" dirty="0">
                <a:cs typeface="Arial" pitchFamily="34" charset="0"/>
              </a:rPr>
              <a:t> </a:t>
            </a:r>
            <a:r>
              <a:rPr lang="nl-NL" sz="1400" dirty="0">
                <a:cs typeface="Arial" pitchFamily="34" charset="0"/>
              </a:rPr>
              <a:t> -Zoek een mooie foto uit (of meerdere die je voor de poster wilt </a:t>
            </a: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en-US" sz="1400" dirty="0">
                <a:cs typeface="Arial" pitchFamily="34" charset="0"/>
              </a:rPr>
              <a:t>                                                                </a:t>
            </a:r>
            <a:r>
              <a:rPr lang="nl-NL" sz="1400" dirty="0">
                <a:cs typeface="Arial" pitchFamily="34" charset="0"/>
              </a:rPr>
              <a:t>gaan gebruiken.</a:t>
            </a:r>
            <a:br>
              <a:rPr lang="nl-NL" sz="1400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                                                               -Bedenk een goede lay-out (zie achterzijde).</a:t>
            </a:r>
            <a:br>
              <a:rPr lang="nl-NL" sz="1400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                                                                Maak een schets v/d indeling van de poster.                                                                   </a:t>
            </a: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en-US" sz="1400" dirty="0">
                <a:cs typeface="Arial" pitchFamily="34" charset="0"/>
              </a:rPr>
              <a:t>                                                                </a:t>
            </a:r>
            <a:r>
              <a:rPr lang="nl-NL" sz="1400" dirty="0">
                <a:cs typeface="Arial" pitchFamily="34" charset="0"/>
              </a:rPr>
              <a:t>-Kijk wat je het beste vindt.</a:t>
            </a:r>
            <a:br>
              <a:rPr lang="nl-NL" sz="1400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                                                                </a:t>
            </a:r>
            <a:r>
              <a:rPr lang="en-US" sz="1400" dirty="0">
                <a:cs typeface="Arial" pitchFamily="34" charset="0"/>
              </a:rPr>
              <a:t>-</a:t>
            </a:r>
            <a:r>
              <a:rPr lang="nl-NL" sz="1400" dirty="0">
                <a:cs typeface="Arial" pitchFamily="34" charset="0"/>
              </a:rPr>
              <a:t>Waar komt de afbeelding en de tekst?</a:t>
            </a: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                                                                 Bij het maken van je keuze moet je er vooral </a:t>
            </a:r>
            <a:r>
              <a:rPr lang="en-US" sz="1400" dirty="0">
                <a:cs typeface="Arial" pitchFamily="34" charset="0"/>
              </a:rPr>
              <a:t>o</a:t>
            </a:r>
            <a:r>
              <a:rPr lang="nl-NL" sz="1400" dirty="0">
                <a:cs typeface="Arial" pitchFamily="34" charset="0"/>
              </a:rPr>
              <a:t>p letten dat de </a:t>
            </a: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en-US" sz="1400" dirty="0">
                <a:cs typeface="Arial" pitchFamily="34" charset="0"/>
              </a:rPr>
              <a:t>                                                                 </a:t>
            </a:r>
            <a:r>
              <a:rPr lang="nl-NL" sz="1400" dirty="0">
                <a:cs typeface="Arial" pitchFamily="34" charset="0"/>
              </a:rPr>
              <a:t>poster rust uitstraalt maar toch opvalt.</a:t>
            </a:r>
            <a:endParaRPr lang="nl-NL" sz="1400" dirty="0"/>
          </a:p>
          <a:p>
            <a:pPr>
              <a:spcBef>
                <a:spcPct val="50000"/>
              </a:spcBef>
            </a:pPr>
            <a:endParaRPr lang="nl-NL" sz="1400" dirty="0"/>
          </a:p>
        </p:txBody>
      </p:sp>
      <p:pic>
        <p:nvPicPr>
          <p:cNvPr id="24" name="Picture 2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0"/>
            <a:ext cx="4311650" cy="8683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343400" y="3657600"/>
            <a:ext cx="23622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4" name="AutoShape 4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" name="AutoShape 5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772400" y="1066800"/>
            <a:ext cx="304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309938" y="2338388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586163" y="26527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586163" y="26527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538538" y="26479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014663" y="9382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533400" y="533400"/>
            <a:ext cx="304800" cy="6172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609600" y="533400"/>
            <a:ext cx="228600" cy="6096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14" name="Picture 14">
            <a:hlinkClick r:id="" action="ppaction://hlinkshowjump?jump=previousslide"/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152400"/>
            <a:ext cx="4921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8077200" y="5334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  terug</a:t>
            </a:r>
            <a:endParaRPr lang="nl-NL" sz="1000"/>
          </a:p>
        </p:txBody>
      </p:sp>
      <p:pic>
        <p:nvPicPr>
          <p:cNvPr id="16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0"/>
            <a:ext cx="4116388" cy="8683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152400" y="1143000"/>
            <a:ext cx="8839200" cy="472437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 b="1" u="sng">
                <a:cs typeface="Arial" pitchFamily="34" charset="0"/>
              </a:rPr>
              <a:t>De Lay-out</a:t>
            </a:r>
            <a:r>
              <a:rPr lang="en-US" sz="1400" b="1" u="sng">
                <a:cs typeface="Arial" pitchFamily="34" charset="0"/>
              </a:rPr>
              <a:t/>
            </a:r>
            <a:br>
              <a:rPr lang="en-US" sz="1400" b="1" u="sng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>    </a:t>
            </a:r>
            <a:r>
              <a:rPr lang="nl-NL" sz="1400">
                <a:cs typeface="Arial" pitchFamily="34" charset="0"/>
              </a:rPr>
              <a:t>Een lay-out is een ordening van tekst en afbeeldingen.</a:t>
            </a:r>
            <a:r>
              <a:rPr lang="en-US" sz="1400">
                <a:cs typeface="Arial" pitchFamily="34" charset="0"/>
              </a:rPr>
              <a:t> </a:t>
            </a:r>
            <a:r>
              <a:rPr lang="nl-NL" sz="1400">
                <a:cs typeface="Arial" pitchFamily="34" charset="0"/>
              </a:rPr>
              <a:t>Een lay-out is dus een soort compositie.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>    </a:t>
            </a:r>
            <a:r>
              <a:rPr lang="nl-NL" sz="1400">
                <a:cs typeface="Arial" pitchFamily="34" charset="0"/>
              </a:rPr>
              <a:t>Van compositie spreken we in algemene</a:t>
            </a:r>
            <a:r>
              <a:rPr lang="en-US" sz="1400">
                <a:cs typeface="Arial" pitchFamily="34" charset="0"/>
              </a:rPr>
              <a:t> </a:t>
            </a:r>
            <a:r>
              <a:rPr lang="nl-NL" sz="1400">
                <a:cs typeface="Arial" pitchFamily="34" charset="0"/>
              </a:rPr>
              <a:t>zin, over een lay-out hebben we het, wanneer het gaat over iets,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>    </a:t>
            </a:r>
            <a:r>
              <a:rPr lang="nl-NL" sz="1400">
                <a:cs typeface="Arial" pitchFamily="34" charset="0"/>
              </a:rPr>
              <a:t>waar tekst in</a:t>
            </a:r>
            <a:r>
              <a:rPr lang="en-US" sz="1400">
                <a:cs typeface="Arial" pitchFamily="34" charset="0"/>
              </a:rPr>
              <a:t> </a:t>
            </a:r>
            <a:r>
              <a:rPr lang="nl-NL" sz="1400">
                <a:cs typeface="Arial" pitchFamily="34" charset="0"/>
              </a:rPr>
              <a:t>voorkomt. Wanneer je een lay-out gaat opzetten, begin je altijd eerst met de grote lijnen.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>    </a:t>
            </a:r>
            <a:r>
              <a:rPr lang="nl-NL" sz="1400">
                <a:cs typeface="Arial" pitchFamily="34" charset="0"/>
              </a:rPr>
              <a:t>Je maakt dus eerst een ruwe schets daarna vul je pas de details in.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/>
              <a:t/>
            </a:r>
            <a:br>
              <a:rPr lang="nl-NL" sz="1400"/>
            </a:br>
            <a:endParaRPr lang="en-US" sz="1400"/>
          </a:p>
          <a:p>
            <a:pPr>
              <a:spcBef>
                <a:spcPct val="50000"/>
              </a:spcBef>
            </a:pPr>
            <a:endParaRPr lang="en-US" sz="1400"/>
          </a:p>
          <a:p>
            <a:pPr>
              <a:spcBef>
                <a:spcPct val="50000"/>
              </a:spcBef>
            </a:pPr>
            <a:r>
              <a:rPr lang="en-US" sz="1400"/>
              <a:t> </a:t>
            </a:r>
            <a:r>
              <a:rPr lang="nl-NL" sz="1400" b="1" u="sng">
                <a:cs typeface="Arial" pitchFamily="34" charset="0"/>
              </a:rPr>
              <a:t>Kenmerken van een goede poster:</a:t>
            </a:r>
            <a:r>
              <a:rPr lang="en-US" sz="1400" b="1" u="sng">
                <a:cs typeface="Arial" pitchFamily="34" charset="0"/>
              </a:rPr>
              <a:t/>
            </a:r>
            <a:br>
              <a:rPr lang="en-US" sz="1400" b="1" u="sng">
                <a:cs typeface="Arial" pitchFamily="34" charset="0"/>
              </a:rPr>
            </a:br>
            <a:r>
              <a:rPr lang="en-US" sz="1400" b="1">
                <a:cs typeface="Arial" pitchFamily="34" charset="0"/>
              </a:rPr>
              <a:t>    </a:t>
            </a:r>
            <a:r>
              <a:rPr lang="nl-NL" sz="1400">
                <a:cs typeface="Arial" pitchFamily="34" charset="0"/>
              </a:rPr>
              <a:t>-duidelijk waarover het gaat;</a:t>
            </a:r>
            <a:r>
              <a:rPr lang="nl-NL" sz="1400"/>
              <a:t> </a:t>
            </a:r>
            <a:r>
              <a:rPr lang="en-US" sz="1400"/>
              <a:t/>
            </a:r>
            <a:br>
              <a:rPr lang="en-US" sz="1400"/>
            </a:br>
            <a:r>
              <a:rPr lang="en-US" sz="1400"/>
              <a:t>    </a:t>
            </a:r>
            <a:r>
              <a:rPr lang="nl-NL" sz="1400">
                <a:cs typeface="Arial" pitchFamily="34" charset="0"/>
              </a:rPr>
              <a:t>-eenvoudige/ duidelijke voorstelling;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>    </a:t>
            </a:r>
            <a:r>
              <a:rPr lang="nl-NL" sz="1400">
                <a:cs typeface="Arial" pitchFamily="34" charset="0"/>
              </a:rPr>
              <a:t>-gebruik van grote kleurvlakken;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>    </a:t>
            </a:r>
            <a:r>
              <a:rPr lang="nl-NL" sz="1400">
                <a:cs typeface="Arial" pitchFamily="34" charset="0"/>
              </a:rPr>
              <a:t>-grote duidelijke tekst;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>    </a:t>
            </a:r>
            <a:r>
              <a:rPr lang="nl-NL" sz="1400">
                <a:cs typeface="Arial" pitchFamily="34" charset="0"/>
              </a:rPr>
              <a:t>-makkelijk leesbare woorden.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>    </a:t>
            </a:r>
            <a:r>
              <a:rPr lang="nl-NL" sz="1400">
                <a:cs typeface="Arial" pitchFamily="34" charset="0"/>
              </a:rPr>
              <a:t>Het volgende moet erop staan: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>    </a:t>
            </a:r>
            <a:r>
              <a:rPr lang="nl-NL" sz="1400" b="1">
                <a:cs typeface="Arial" pitchFamily="34" charset="0"/>
              </a:rPr>
              <a:t>Wat is er te doen?</a:t>
            </a:r>
            <a:r>
              <a:rPr lang="en-US" sz="1400" b="1">
                <a:cs typeface="Arial" pitchFamily="34" charset="0"/>
              </a:rPr>
              <a:t/>
            </a:r>
            <a:br>
              <a:rPr lang="en-US" sz="1400" b="1">
                <a:cs typeface="Arial" pitchFamily="34" charset="0"/>
              </a:rPr>
            </a:br>
            <a:r>
              <a:rPr lang="en-US" sz="1400" b="1">
                <a:cs typeface="Arial" pitchFamily="34" charset="0"/>
              </a:rPr>
              <a:t>    </a:t>
            </a:r>
            <a:r>
              <a:rPr lang="nl-NL" sz="1400" b="1">
                <a:cs typeface="Arial" pitchFamily="34" charset="0"/>
              </a:rPr>
              <a:t>Wanneer is het?</a:t>
            </a:r>
            <a:r>
              <a:rPr lang="en-US" sz="1400" b="1">
                <a:cs typeface="Arial" pitchFamily="34" charset="0"/>
              </a:rPr>
              <a:t/>
            </a:r>
            <a:br>
              <a:rPr lang="en-US" sz="1400" b="1">
                <a:cs typeface="Arial" pitchFamily="34" charset="0"/>
              </a:rPr>
            </a:br>
            <a:r>
              <a:rPr lang="en-US" sz="1400" b="1">
                <a:cs typeface="Arial" pitchFamily="34" charset="0"/>
              </a:rPr>
              <a:t>    </a:t>
            </a:r>
            <a:r>
              <a:rPr lang="nl-NL" sz="1400" b="1">
                <a:cs typeface="Arial" pitchFamily="34" charset="0"/>
              </a:rPr>
              <a:t>Waar is het?</a:t>
            </a:r>
            <a:r>
              <a:rPr lang="en-US" sz="1400" b="1">
                <a:cs typeface="Arial" pitchFamily="34" charset="0"/>
              </a:rPr>
              <a:t/>
            </a:r>
            <a:br>
              <a:rPr lang="en-US" sz="1400" b="1">
                <a:cs typeface="Arial" pitchFamily="34" charset="0"/>
              </a:rPr>
            </a:br>
            <a:r>
              <a:rPr lang="en-US" sz="1400" b="1">
                <a:cs typeface="Arial" pitchFamily="34" charset="0"/>
              </a:rPr>
              <a:t>    </a:t>
            </a:r>
            <a:r>
              <a:rPr lang="nl-NL" sz="1400" b="1"/>
              <a:t>Hoe laat is het?</a:t>
            </a:r>
            <a:r>
              <a:rPr lang="nl-NL" sz="1400"/>
              <a:t> </a:t>
            </a:r>
          </a:p>
        </p:txBody>
      </p:sp>
      <p:pic>
        <p:nvPicPr>
          <p:cNvPr id="18" name="Picture 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2590800"/>
            <a:ext cx="5434013" cy="39131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Diavoorstelling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Dia 1</vt:lpstr>
      <vt:lpstr>Dia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Eigenaar</dc:creator>
  <cp:lastModifiedBy>Eigenaar</cp:lastModifiedBy>
  <cp:revision>1</cp:revision>
  <dcterms:created xsi:type="dcterms:W3CDTF">2013-10-04T11:37:46Z</dcterms:created>
  <dcterms:modified xsi:type="dcterms:W3CDTF">2013-10-04T11:38:42Z</dcterms:modified>
</cp:coreProperties>
</file>