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51BD-CD1A-4B6D-84C3-A23352493C8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776F5-A8BB-42BC-9FA6-6F1383142621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2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200400"/>
            <a:ext cx="2716213" cy="3657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57200" y="1066800"/>
            <a:ext cx="8686800" cy="54784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 dirty="0">
                <a:cs typeface="Arial" pitchFamily="34" charset="0"/>
              </a:rPr>
              <a:t>Wat heb je nodig?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Tekenmaterialen, A3-papier, tijdschriften/ verf/ potloden/ </a:t>
            </a:r>
            <a:r>
              <a:rPr lang="nl-NL" sz="1400" dirty="0" err="1">
                <a:cs typeface="Arial" pitchFamily="34" charset="0"/>
              </a:rPr>
              <a:t>wasco</a:t>
            </a:r>
            <a:r>
              <a:rPr lang="nl-NL" sz="1400" dirty="0">
                <a:cs typeface="Arial" pitchFamily="34" charset="0"/>
              </a:rPr>
              <a:t> of stiften.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b="1" u="sng" dirty="0">
                <a:cs typeface="Arial" pitchFamily="34" charset="0"/>
              </a:rPr>
              <a:t>Wat moet je doen?</a:t>
            </a:r>
            <a:r>
              <a:rPr lang="en-US" sz="1400" b="1" u="sng" dirty="0">
                <a:cs typeface="Arial" pitchFamily="34" charset="0"/>
              </a:rPr>
              <a:t/>
            </a:r>
            <a:br>
              <a:rPr lang="en-US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Ontwerp een poster voor een fototentoonstelling.  Gebruik </a:t>
            </a:r>
            <a:r>
              <a:rPr lang="nl-NL" sz="1400" b="1" dirty="0">
                <a:cs typeface="Arial" pitchFamily="34" charset="0"/>
              </a:rPr>
              <a:t>A3 formaat.</a:t>
            </a:r>
            <a:r>
              <a:rPr lang="en-US" sz="1400" b="1" dirty="0">
                <a:cs typeface="Arial" pitchFamily="34" charset="0"/>
              </a:rPr>
              <a:t/>
            </a:r>
            <a:br>
              <a:rPr lang="en-US" sz="1400" b="1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Op deze poster komt een aankondiging te staan voor een tentoonstelling.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Het onderwerp van deze tentoonstelling mag je zelf kiezen. Denk bij het ontwerp eraan, dat het gebruikt moet worden als reclame voor de tentoonstelling. Dus: laat duidelijk zien, dat het om een fototentoonstelling gaat en waar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en wanneer de tentoonstelling is.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Laat door kleur en vorm de sfeer van de voorstelling zien.</a:t>
            </a:r>
            <a:endParaRPr lang="nl-NL" sz="1400" dirty="0"/>
          </a:p>
          <a:p>
            <a:pPr>
              <a:spcBef>
                <a:spcPct val="50000"/>
              </a:spcBef>
            </a:pPr>
            <a:r>
              <a:rPr lang="nl-NL" sz="1400" b="1" dirty="0">
                <a:cs typeface="Arial" pitchFamily="34" charset="0"/>
              </a:rPr>
              <a:t>           </a:t>
            </a:r>
            <a:r>
              <a:rPr lang="en-US" sz="1400" b="1" dirty="0">
                <a:cs typeface="Arial" pitchFamily="34" charset="0"/>
              </a:rPr>
              <a:t>                              </a:t>
            </a:r>
            <a:br>
              <a:rPr lang="en-US" sz="1400" b="1" dirty="0">
                <a:cs typeface="Arial" pitchFamily="34" charset="0"/>
              </a:rPr>
            </a:br>
            <a:r>
              <a:rPr lang="en-US" sz="1400" b="1" dirty="0">
                <a:cs typeface="Arial" pitchFamily="34" charset="0"/>
              </a:rPr>
              <a:t>                                                              </a:t>
            </a:r>
            <a:br>
              <a:rPr lang="en-US" sz="1400" b="1" dirty="0">
                <a:cs typeface="Arial" pitchFamily="34" charset="0"/>
              </a:rPr>
            </a:br>
            <a:r>
              <a:rPr lang="en-US" sz="1400" b="1" dirty="0">
                <a:cs typeface="Arial" pitchFamily="34" charset="0"/>
              </a:rPr>
              <a:t>                                                              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b="1" u="sng" dirty="0">
                <a:cs typeface="Arial" pitchFamily="34" charset="0"/>
              </a:rPr>
              <a:t>Hoe ga je te werk?</a:t>
            </a:r>
            <a:br>
              <a:rPr lang="nl-NL" sz="1400" b="1" u="sng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-Kies eerst een onderwerp.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-Bedenk hoe je de poster wilt maken.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 Tekenen, plaatjes, tekst op computer?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</a:t>
            </a:r>
            <a:r>
              <a:rPr lang="en-US" sz="1400" dirty="0">
                <a:cs typeface="Arial" pitchFamily="34" charset="0"/>
              </a:rPr>
              <a:t> </a:t>
            </a:r>
            <a:r>
              <a:rPr lang="nl-NL" sz="1400" dirty="0">
                <a:cs typeface="Arial" pitchFamily="34" charset="0"/>
              </a:rPr>
              <a:t> -Zoek een mooie foto uit (of meerdere die je voor de poster wilt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                                                              </a:t>
            </a:r>
            <a:r>
              <a:rPr lang="nl-NL" sz="1400" dirty="0">
                <a:cs typeface="Arial" pitchFamily="34" charset="0"/>
              </a:rPr>
              <a:t>gaan gebruiken.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 -Bedenk een goede lay-out (zie achterzijde).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  Maak een schets v/d indeling van de poster.                                                                  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                                                              </a:t>
            </a:r>
            <a:r>
              <a:rPr lang="nl-NL" sz="1400" dirty="0">
                <a:cs typeface="Arial" pitchFamily="34" charset="0"/>
              </a:rPr>
              <a:t>-Kijk wat je het beste vindt.</a:t>
            </a:r>
            <a:br>
              <a:rPr lang="nl-NL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  </a:t>
            </a:r>
            <a:r>
              <a:rPr lang="en-US" sz="1400" dirty="0">
                <a:cs typeface="Arial" pitchFamily="34" charset="0"/>
              </a:rPr>
              <a:t>-</a:t>
            </a:r>
            <a:r>
              <a:rPr lang="nl-NL" sz="1400" dirty="0">
                <a:cs typeface="Arial" pitchFamily="34" charset="0"/>
              </a:rPr>
              <a:t>Waar komt de afbeelding en de tekst?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nl-NL" sz="1400" dirty="0">
                <a:cs typeface="Arial" pitchFamily="34" charset="0"/>
              </a:rPr>
              <a:t>                                                                 Bij het maken van je keuze moet je er vooral </a:t>
            </a:r>
            <a:r>
              <a:rPr lang="en-US" sz="1400" dirty="0">
                <a:cs typeface="Arial" pitchFamily="34" charset="0"/>
              </a:rPr>
              <a:t>o</a:t>
            </a:r>
            <a:r>
              <a:rPr lang="nl-NL" sz="1400" dirty="0">
                <a:cs typeface="Arial" pitchFamily="34" charset="0"/>
              </a:rPr>
              <a:t>p letten dat de </a:t>
            </a:r>
            <a:r>
              <a:rPr lang="en-US" sz="1400" dirty="0">
                <a:cs typeface="Arial" pitchFamily="34" charset="0"/>
              </a:rPr>
              <a:t/>
            </a:r>
            <a:br>
              <a:rPr lang="en-US" sz="1400" dirty="0">
                <a:cs typeface="Arial" pitchFamily="34" charset="0"/>
              </a:rPr>
            </a:br>
            <a:r>
              <a:rPr lang="en-US" sz="1400" dirty="0">
                <a:cs typeface="Arial" pitchFamily="34" charset="0"/>
              </a:rPr>
              <a:t>                                                                 </a:t>
            </a:r>
            <a:r>
              <a:rPr lang="nl-NL" sz="1400" dirty="0">
                <a:cs typeface="Arial" pitchFamily="34" charset="0"/>
              </a:rPr>
              <a:t>poster rust uitstraalt maar toch opvalt.</a:t>
            </a:r>
            <a:endParaRPr lang="nl-NL" sz="1400" dirty="0"/>
          </a:p>
          <a:p>
            <a:pPr>
              <a:spcBef>
                <a:spcPct val="50000"/>
              </a:spcBef>
            </a:pPr>
            <a:endParaRPr lang="nl-NL" sz="1400" dirty="0"/>
          </a:p>
        </p:txBody>
      </p:sp>
      <p:pic>
        <p:nvPicPr>
          <p:cNvPr id="24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7000" y="0"/>
            <a:ext cx="4311650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0"/>
            <a:ext cx="4116388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152400" y="1143000"/>
            <a:ext cx="8839200" cy="47243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De Lay-out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Een lay-out is een ordening van tekst en afbeeldingen.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Een lay-out is dus een soort compositie.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Van compositie spreken we in algemene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zin, over een lay-out hebben we het, wanneer het gaat over iets,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waar tekst in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voorkomt. Wanneer je een lay-out gaat opzetten, begin je altijd eerst met de grote lijnen.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Je maakt dus eerst een ruwe schets daarna vul je pas de details in.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/>
              <a:t/>
            </a:r>
            <a:br>
              <a:rPr lang="nl-NL" sz="1400"/>
            </a:br>
            <a:endParaRPr lang="en-US" sz="1400"/>
          </a:p>
          <a:p>
            <a:pPr>
              <a:spcBef>
                <a:spcPct val="50000"/>
              </a:spcBef>
            </a:pPr>
            <a:endParaRPr lang="en-US" sz="1400"/>
          </a:p>
          <a:p>
            <a:pPr>
              <a:spcBef>
                <a:spcPct val="50000"/>
              </a:spcBef>
            </a:pPr>
            <a:r>
              <a:rPr lang="en-US" sz="1400"/>
              <a:t> </a:t>
            </a:r>
            <a:r>
              <a:rPr lang="nl-NL" sz="1400" b="1" u="sng">
                <a:cs typeface="Arial" pitchFamily="34" charset="0"/>
              </a:rPr>
              <a:t>Kenmerken van een goede poster: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-duidelijk waarover het gaat;</a:t>
            </a:r>
            <a:r>
              <a:rPr lang="nl-NL" sz="1400"/>
              <a:t> </a:t>
            </a:r>
            <a:r>
              <a:rPr lang="en-US" sz="1400"/>
              <a:t/>
            </a:r>
            <a:br>
              <a:rPr lang="en-US" sz="1400"/>
            </a:br>
            <a:r>
              <a:rPr lang="en-US" sz="1400"/>
              <a:t>    </a:t>
            </a:r>
            <a:r>
              <a:rPr lang="nl-NL" sz="1400">
                <a:cs typeface="Arial" pitchFamily="34" charset="0"/>
              </a:rPr>
              <a:t>-eenvoudige/ duidelijke voorstelling;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-gebruik van grote kleurvlakken;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-grote duidelijke tekst;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-makkelijk leesbare woorden.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>
                <a:cs typeface="Arial" pitchFamily="34" charset="0"/>
              </a:rPr>
              <a:t>Het volgende moet erop staan: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  </a:t>
            </a:r>
            <a:r>
              <a:rPr lang="nl-NL" sz="1400" b="1">
                <a:cs typeface="Arial" pitchFamily="34" charset="0"/>
              </a:rPr>
              <a:t>Wat is er te doen?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</a:t>
            </a:r>
            <a:r>
              <a:rPr lang="nl-NL" sz="1400" b="1">
                <a:cs typeface="Arial" pitchFamily="34" charset="0"/>
              </a:rPr>
              <a:t>Wanneer is het?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</a:t>
            </a:r>
            <a:r>
              <a:rPr lang="nl-NL" sz="1400" b="1">
                <a:cs typeface="Arial" pitchFamily="34" charset="0"/>
              </a:rPr>
              <a:t>Waar is het?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en-US" sz="1400" b="1">
                <a:cs typeface="Arial" pitchFamily="34" charset="0"/>
              </a:rPr>
              <a:t>    </a:t>
            </a:r>
            <a:r>
              <a:rPr lang="nl-NL" sz="1400" b="1"/>
              <a:t>Hoe laat is het?</a:t>
            </a:r>
            <a:r>
              <a:rPr lang="nl-NL" sz="1400"/>
              <a:t> </a:t>
            </a:r>
          </a:p>
        </p:txBody>
      </p:sp>
      <p:pic>
        <p:nvPicPr>
          <p:cNvPr id="18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2590800"/>
            <a:ext cx="5434013" cy="391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Diavoorstelling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2013-10-04T11:37:46Z</dcterms:created>
  <dcterms:modified xsi:type="dcterms:W3CDTF">2013-10-04T11:38:42Z</dcterms:modified>
</cp:coreProperties>
</file>