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A11C-56AA-48AF-A7F1-7D398A1329A9}" type="datetimeFigureOut">
              <a:rPr lang="nl-NL" smtClean="0"/>
              <a:t>28-11-2012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8099-F84F-4493-8AFE-545B19945D0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4633913" cy="936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24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2338" y="3962400"/>
            <a:ext cx="3141662" cy="2711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04800" y="1447800"/>
            <a:ext cx="8610600" cy="36471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Foto’s/ plaatjes pen en papier en computer.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nl-NL" sz="1400"/>
              <a:t/>
            </a:r>
            <a:br>
              <a:rPr lang="nl-NL" sz="1400"/>
            </a:br>
            <a:r>
              <a:rPr lang="nl-NL" sz="1400"/>
              <a:t>Je gaat een waaier maken met daarop minimaal 10 verschillende dansstijlen. </a:t>
            </a:r>
            <a:br>
              <a:rPr lang="nl-NL" sz="1400"/>
            </a:br>
            <a:r>
              <a:rPr lang="nl-NL" sz="1400"/>
              <a:t>Denk bijvoorbeeld aan: streetdance, breakdance, musicaldans, tango, wals, jive enz.</a:t>
            </a:r>
          </a:p>
          <a:p>
            <a:pPr>
              <a:spcBef>
                <a:spcPct val="50000"/>
              </a:spcBef>
            </a:pPr>
            <a:r>
              <a:rPr lang="nl-NL" sz="1400"/>
              <a:t>Een waaier is een pakketje met kleine blaadjes die aan elkaar gemaakt zijn.  Een waaier is makkelijk als je iets zoekt. Je kent vast wel een kleurenwaaier. </a:t>
            </a:r>
            <a:br>
              <a:rPr lang="nl-NL" sz="1400"/>
            </a:br>
            <a:r>
              <a:rPr lang="nl-NL" sz="1400"/>
              <a:t>Hierop staan de kleuren die je van een bepaalde verfsoort kunt bestellen. </a:t>
            </a:r>
            <a:br>
              <a:rPr lang="nl-NL" sz="1400"/>
            </a:br>
            <a:r>
              <a:rPr lang="nl-NL" sz="1400"/>
              <a:t>De danswaaier is net zoiets maar dan gaat het uiteraard over de verschillende </a:t>
            </a:r>
            <a:br>
              <a:rPr lang="nl-NL" sz="1400"/>
            </a:br>
            <a:r>
              <a:rPr lang="nl-NL" sz="1400"/>
              <a:t>soorten dans. Zo’n waaier kan makkelijk zijn voor een dansschool. </a:t>
            </a:r>
            <a:br>
              <a:rPr lang="nl-NL" sz="1400"/>
            </a:br>
            <a:r>
              <a:rPr lang="nl-NL" sz="1400"/>
              <a:t>Nieuwe cursisten kunnen zo kijken voor welke cursus ze zich willen inschrijven.</a:t>
            </a:r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8686800" cy="43704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/>
              <a:t>1.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/>
              <a:t>Schrijf minimaal 10 dansstijlen op (het liefst nog een paar meer). </a:t>
            </a:r>
            <a:r>
              <a:rPr lang="nl-NL" sz="1400">
                <a:cs typeface="Arial" pitchFamily="34" charset="0"/>
              </a:rPr>
              <a:t>Als je er niets meer kunt verzinnen,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zoek dan op internet.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Zoek informatie over de verschillende dansstijlen.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3.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Zoek foto’s van de verschillende dansstijlen.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Schrijf of typ de tekst netjes uit.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5.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Voeg de tekst en de plaatjes bij elkaar. Zorg ervoor dat het niet groter wordt dan 7 cm bij 20 cm.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De blaadjes komen namelijk allemaal achter elkaar en als de blaadjes te groot zijn dan waaiert het niet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lekker! Als je schrijft dan moet je eerst de blaadjes op maat knippen voordat je begint te schrijven (of je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tekent eerst een balk op papier waarbinnen je gaat schrijven).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Als je de tekst en plaatjes op de computer maakt dan kun je het beste eerst een tekstvlak trekken van 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maximaal 7 cm bij 20 cm.  Binnen dit vlak kun je de tekst schrijven en een plaatje invoegen.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6.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Omdat gewoon papier te dun is voor de waaier moet je de losse blaadjes op (kleur)karton plakken.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Knip de opgeplakte waaierblaadjes netjes uit. Je kunt hiervoor eventueel ook een stanleymes of snij-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apparaat gebruiken.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7.</a:t>
            </a:r>
            <a:r>
              <a:rPr lang="nl-NL" sz="1400">
                <a:latin typeface="Arial"/>
              </a:rPr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Maak de waaierblaadjes aan elkaar vast. Vraag de docent wat voorradig is.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029200"/>
            <a:ext cx="3124200" cy="666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629400" y="3352800"/>
            <a:ext cx="2133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8763000" y="3352800"/>
            <a:ext cx="0" cy="1981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8229600" y="53340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2012-11-28T21:04:51Z</dcterms:created>
  <dcterms:modified xsi:type="dcterms:W3CDTF">2012-11-28T21:09:58Z</dcterms:modified>
</cp:coreProperties>
</file>