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C8DD-42D2-4242-B061-5A4621C6531A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25FD-AF82-4EA6-BB0C-55E29E8238F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" name="Picture 20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1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2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3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28600" y="1600200"/>
            <a:ext cx="8915400" cy="45089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Wat heb je nodig?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Tekenmaterialen, A3-papier, tijdschriften/ verf/ potloden/ wasco</a:t>
            </a:r>
            <a:r>
              <a:rPr lang="en-US" sz="1300">
                <a:cs typeface="Arial" pitchFamily="34" charset="0"/>
              </a:rPr>
              <a:t>,</a:t>
            </a:r>
            <a:r>
              <a:rPr lang="nl-NL" sz="1300">
                <a:cs typeface="Arial" pitchFamily="34" charset="0"/>
              </a:rPr>
              <a:t> stiften of </a:t>
            </a:r>
            <a:r>
              <a:rPr lang="en-US" sz="1300">
                <a:cs typeface="Arial" pitchFamily="34" charset="0"/>
              </a:rPr>
              <a:t>een </a:t>
            </a:r>
            <a:r>
              <a:rPr lang="nl-NL" sz="1300">
                <a:cs typeface="Arial" pitchFamily="34" charset="0"/>
              </a:rPr>
              <a:t>computer en een printer.</a:t>
            </a:r>
            <a:endParaRPr lang="nl-NL" sz="1300"/>
          </a:p>
          <a:p>
            <a:pPr>
              <a:spcBef>
                <a:spcPct val="50000"/>
              </a:spcBef>
            </a:pPr>
            <a:endParaRPr lang="en-US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Wat moet je doen?</a:t>
            </a:r>
            <a:r>
              <a:rPr lang="en-US" sz="1300" b="1" u="sng">
                <a:cs typeface="Arial" pitchFamily="34" charset="0"/>
              </a:rPr>
              <a:t>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Ontwerp een poster </a:t>
            </a:r>
            <a:r>
              <a:rPr lang="en-US" sz="1300">
                <a:cs typeface="Arial" pitchFamily="34" charset="0"/>
              </a:rPr>
              <a:t>over</a:t>
            </a:r>
            <a:r>
              <a:rPr lang="nl-NL" sz="1300">
                <a:cs typeface="Arial" pitchFamily="34" charset="0"/>
              </a:rPr>
              <a:t> de activiteit die jij hebt ondernomen. 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Gebruik </a:t>
            </a:r>
            <a:r>
              <a:rPr lang="nl-NL" sz="1300" b="1">
                <a:cs typeface="Arial" pitchFamily="34" charset="0"/>
              </a:rPr>
              <a:t>A3 </a:t>
            </a:r>
            <a:r>
              <a:rPr lang="en-US" sz="1300" b="1">
                <a:cs typeface="Arial" pitchFamily="34" charset="0"/>
              </a:rPr>
              <a:t>papier.  </a:t>
            </a:r>
            <a:r>
              <a:rPr lang="nl-NL" sz="1300">
                <a:cs typeface="Arial" pitchFamily="34" charset="0"/>
              </a:rPr>
              <a:t>Op deze poster komt een aankondiging te staan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voor de tentoonstelling/voorstelling enz.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Denk bij het ontwerp eraan, dat het gebruikt moet worden als reclame voor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de tentoonstelling/voorstelling enz. Dus: laat duidelijk zien, waar het over gaat.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Laat door kleur en vorm de sfeer van de tentoonstelling/voorstelling zien.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 b="1">
                <a:cs typeface="Arial" pitchFamily="34" charset="0"/>
              </a:rPr>
              <a:t> 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Hoe ga je te werk?</a:t>
            </a:r>
            <a:r>
              <a:rPr lang="en-US" sz="1300" b="1" u="sng">
                <a:cs typeface="Arial" pitchFamily="34" charset="0"/>
              </a:rPr>
              <a:t/>
            </a:r>
            <a:br>
              <a:rPr lang="en-US" sz="1300" b="1" u="sng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-Bedenk hoe je de poster wilt maken (tekenen, plaatjes, tekst op computer?)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-Maak een schets v</a:t>
            </a:r>
            <a:r>
              <a:rPr lang="en-US" sz="1300">
                <a:cs typeface="Arial" pitchFamily="34" charset="0"/>
              </a:rPr>
              <a:t>/d</a:t>
            </a:r>
            <a:r>
              <a:rPr lang="nl-NL" sz="1300">
                <a:cs typeface="Arial" pitchFamily="34" charset="0"/>
              </a:rPr>
              <a:t> tekening die op de poster komt of zoek plaatjes.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-Bedenk een goede lay-out (zie volgende bladzijde)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-</a:t>
            </a:r>
            <a:r>
              <a:rPr lang="nl-NL" sz="1300">
                <a:cs typeface="Arial" pitchFamily="34" charset="0"/>
              </a:rPr>
              <a:t>Maak een schets van de indeling v/d poster</a:t>
            </a:r>
            <a:r>
              <a:rPr lang="en-US" sz="1300">
                <a:cs typeface="Arial" pitchFamily="34" charset="0"/>
              </a:rPr>
              <a:t>.</a:t>
            </a:r>
            <a:r>
              <a:rPr lang="nl-NL" sz="1300">
                <a:cs typeface="Arial" pitchFamily="34" charset="0"/>
              </a:rPr>
              <a:t> Kijk wat je het beste vindt.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 </a:t>
            </a:r>
            <a:r>
              <a:rPr lang="en-US" sz="1300">
                <a:cs typeface="Arial" pitchFamily="34" charset="0"/>
              </a:rPr>
              <a:t>  -</a:t>
            </a:r>
            <a:r>
              <a:rPr lang="nl-NL" sz="1300">
                <a:cs typeface="Arial" pitchFamily="34" charset="0"/>
              </a:rPr>
              <a:t>Waar komt de afbeelding en de tekst? 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Bij het maken van je keuze moet je er vooral op letten dat de poster rust uitstraalt.</a:t>
            </a:r>
            <a:r>
              <a:rPr lang="en-US" sz="1300">
                <a:cs typeface="Arial" pitchFamily="34" charset="0"/>
              </a:rPr>
              <a:t>                                                                           </a:t>
            </a:r>
            <a:r>
              <a:rPr lang="nl-NL" sz="1300" b="1"/>
              <a:t>En hij moet opvallen!</a:t>
            </a:r>
            <a:r>
              <a:rPr lang="nl-NL" sz="1300"/>
              <a:t> </a:t>
            </a:r>
          </a:p>
        </p:txBody>
      </p:sp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2286000"/>
            <a:ext cx="2801937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3590925" cy="157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4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609600"/>
            <a:ext cx="8839200" cy="5160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u="sng">
                <a:cs typeface="Arial" pitchFamily="34" charset="0"/>
              </a:rPr>
              <a:t>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sz="1300">
                <a:cs typeface="Arial" pitchFamily="34" charset="0"/>
              </a:rPr>
              <a:t>     </a:t>
            </a:r>
            <a:r>
              <a:rPr lang="en-US" sz="1300" b="1" u="sng">
                <a:cs typeface="Arial" pitchFamily="34" charset="0"/>
              </a:rPr>
              <a:t>De Lay-out</a:t>
            </a:r>
            <a:r>
              <a:rPr lang="en-US" sz="1300">
                <a:cs typeface="Arial" pitchFamily="34" charset="0"/>
              </a:rPr>
              <a:t>            </a:t>
            </a:r>
            <a:br>
              <a:rPr lang="en-US" sz="1300">
                <a:cs typeface="Arial" pitchFamily="34" charset="0"/>
              </a:rPr>
            </a:br>
            <a:r>
              <a:rPr lang="en-US" sz="1300">
                <a:cs typeface="Arial" pitchFamily="34" charset="0"/>
              </a:rPr>
              <a:t>     </a:t>
            </a:r>
            <a:r>
              <a:rPr lang="nl-NL" sz="1300">
                <a:cs typeface="Arial" pitchFamily="34" charset="0"/>
              </a:rPr>
              <a:t>Een lay-out is een ordening van teksten afbeeldingen.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Een lay-out is dus een soort compositie. </a:t>
            </a:r>
            <a:r>
              <a:rPr lang="en-US" sz="1300">
                <a:cs typeface="Arial" pitchFamily="34" charset="0"/>
              </a:rPr>
              <a:t>                                                    </a:t>
            </a:r>
            <a:br>
              <a:rPr lang="en-US" sz="1300">
                <a:cs typeface="Arial" pitchFamily="34" charset="0"/>
              </a:rPr>
            </a:br>
            <a:r>
              <a:rPr lang="en-US" sz="1300">
                <a:cs typeface="Arial" pitchFamily="34" charset="0"/>
              </a:rPr>
              <a:t>     </a:t>
            </a:r>
            <a:r>
              <a:rPr lang="nl-NL" sz="1300">
                <a:cs typeface="Arial" pitchFamily="34" charset="0"/>
              </a:rPr>
              <a:t>Van compositie </a:t>
            </a:r>
            <a:r>
              <a:rPr lang="en-US" sz="1300">
                <a:cs typeface="Arial" pitchFamily="34" charset="0"/>
              </a:rPr>
              <a:t>s</a:t>
            </a:r>
            <a:r>
              <a:rPr lang="nl-NL" sz="1300">
                <a:cs typeface="Arial" pitchFamily="34" charset="0"/>
              </a:rPr>
              <a:t>preken we in algemene  zin, over een lay-out hebben we het, wanneer het gaat over iets, </a:t>
            </a:r>
            <a:r>
              <a:rPr lang="en-US" sz="1300">
                <a:cs typeface="Arial" pitchFamily="34" charset="0"/>
              </a:rPr>
              <a:t>                                </a:t>
            </a:r>
            <a:br>
              <a:rPr lang="en-US" sz="1300">
                <a:cs typeface="Arial" pitchFamily="34" charset="0"/>
              </a:rPr>
            </a:br>
            <a:r>
              <a:rPr lang="en-US" sz="1300">
                <a:cs typeface="Arial" pitchFamily="34" charset="0"/>
              </a:rPr>
              <a:t>     </a:t>
            </a:r>
            <a:r>
              <a:rPr lang="nl-NL" sz="1300">
                <a:cs typeface="Arial" pitchFamily="34" charset="0"/>
              </a:rPr>
              <a:t>waar tekst in voorkomt. Wanneer je een lay-out gaat opzetten, begin je altijd eerst met de grote lijnen.</a:t>
            </a:r>
            <a:r>
              <a:rPr lang="en-US" sz="1300">
                <a:cs typeface="Arial" pitchFamily="34" charset="0"/>
              </a:rPr>
              <a:t>                                                                  </a:t>
            </a:r>
            <a:br>
              <a:rPr lang="en-US" sz="1300">
                <a:cs typeface="Arial" pitchFamily="34" charset="0"/>
              </a:rPr>
            </a:br>
            <a:r>
              <a:rPr lang="en-US" sz="1300">
                <a:cs typeface="Arial" pitchFamily="34" charset="0"/>
              </a:rPr>
              <a:t>     </a:t>
            </a:r>
            <a:r>
              <a:rPr lang="nl-NL" sz="1300">
                <a:cs typeface="Arial" pitchFamily="34" charset="0"/>
              </a:rPr>
              <a:t>Je maakt dus eerst een ruwe schets daarna vul je pas de details in.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 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Kenmerken van een goede poster: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-duidelijk waarover het gaat, ook vanaf een afstand;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-eenvoudige en duidelijke voorstelling;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-gebruik van grote kleurvlakken;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-grote duidelijke tekst;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-makkelijk leesbare woorden.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-het volgende moet erop staan: </a:t>
            </a:r>
            <a:endParaRPr lang="nl-NL" sz="1300"/>
          </a:p>
          <a:p>
            <a:pPr algn="ctr"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·</a:t>
            </a:r>
            <a:r>
              <a:rPr lang="nl-NL" sz="1300"/>
              <a:t>       </a:t>
            </a:r>
            <a:r>
              <a:rPr lang="nl-NL" sz="1300">
                <a:latin typeface="Times New Roman" pitchFamily="18" charset="0"/>
              </a:rPr>
              <a:t> </a:t>
            </a:r>
            <a:r>
              <a:rPr lang="nl-NL" sz="1300" b="1">
                <a:cs typeface="Arial" pitchFamily="34" charset="0"/>
              </a:rPr>
              <a:t>Wat is er te doen?</a:t>
            </a:r>
            <a:r>
              <a:rPr lang="en-US" sz="1300" b="1">
                <a:cs typeface="Arial" pitchFamily="34" charset="0"/>
              </a:rPr>
              <a:t/>
            </a:r>
            <a:br>
              <a:rPr lang="en-US" sz="1300" b="1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·</a:t>
            </a:r>
            <a:r>
              <a:rPr lang="nl-NL" sz="1300"/>
              <a:t>       </a:t>
            </a:r>
            <a:r>
              <a:rPr lang="nl-NL" sz="1300">
                <a:latin typeface="Times New Roman" pitchFamily="18" charset="0"/>
              </a:rPr>
              <a:t> </a:t>
            </a:r>
            <a:r>
              <a:rPr lang="nl-NL" sz="1300" b="1">
                <a:cs typeface="Arial" pitchFamily="34" charset="0"/>
              </a:rPr>
              <a:t>Waar is het? </a:t>
            </a:r>
            <a:r>
              <a:rPr lang="nl-NL" sz="1300">
                <a:cs typeface="Arial" pitchFamily="34" charset="0"/>
              </a:rPr>
              <a:t>(adres)</a:t>
            </a:r>
            <a:r>
              <a:rPr lang="en-US" sz="1300">
                <a:cs typeface="Arial" pitchFamily="34" charset="0"/>
              </a:rPr>
              <a:t/>
            </a:r>
            <a:br>
              <a:rPr lang="en-US" sz="1300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·</a:t>
            </a:r>
            <a:r>
              <a:rPr lang="nl-NL" sz="1300"/>
              <a:t>       </a:t>
            </a:r>
            <a:r>
              <a:rPr lang="nl-NL" sz="1300">
                <a:latin typeface="Times New Roman" pitchFamily="18" charset="0"/>
              </a:rPr>
              <a:t> </a:t>
            </a:r>
            <a:r>
              <a:rPr lang="nl-NL" sz="1300" b="1">
                <a:cs typeface="Arial" pitchFamily="34" charset="0"/>
              </a:rPr>
              <a:t>Wanneer is het?</a:t>
            </a:r>
            <a:r>
              <a:rPr lang="nl-NL" sz="1300">
                <a:cs typeface="Arial" pitchFamily="34" charset="0"/>
              </a:rPr>
              <a:t> (datum)</a:t>
            </a:r>
            <a:r>
              <a:rPr lang="en-US" sz="1300">
                <a:cs typeface="Arial" pitchFamily="34" charset="0"/>
              </a:rPr>
              <a:t/>
            </a:r>
            <a:br>
              <a:rPr lang="en-US" sz="1300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·</a:t>
            </a:r>
            <a:r>
              <a:rPr lang="nl-NL" sz="1300"/>
              <a:t>       </a:t>
            </a:r>
            <a:r>
              <a:rPr lang="nl-NL" sz="1300">
                <a:latin typeface="Times New Roman" pitchFamily="18" charset="0"/>
              </a:rPr>
              <a:t> </a:t>
            </a:r>
            <a:r>
              <a:rPr lang="nl-NL" sz="1300" b="1">
                <a:cs typeface="Arial" pitchFamily="34" charset="0"/>
              </a:rPr>
              <a:t>Hoe laat is het? </a:t>
            </a:r>
            <a:r>
              <a:rPr lang="nl-NL" sz="1300">
                <a:cs typeface="Arial" pitchFamily="34" charset="0"/>
              </a:rPr>
              <a:t>(tijd)</a:t>
            </a:r>
            <a:r>
              <a:rPr lang="nl-NL" sz="1300" b="1">
                <a:cs typeface="Arial" pitchFamily="34" charset="0"/>
              </a:rPr>
              <a:t> </a:t>
            </a:r>
            <a:r>
              <a:rPr lang="en-US" sz="1300" b="1">
                <a:cs typeface="Arial" pitchFamily="34" charset="0"/>
              </a:rPr>
              <a:t/>
            </a:r>
            <a:br>
              <a:rPr lang="en-US" sz="1300" b="1">
                <a:cs typeface="Arial" pitchFamily="34" charset="0"/>
              </a:rPr>
            </a:br>
            <a:r>
              <a:rPr lang="fr-FR" sz="1300">
                <a:cs typeface="Arial" pitchFamily="34" charset="0"/>
              </a:rPr>
              <a:t>·</a:t>
            </a:r>
            <a:r>
              <a:rPr lang="fr-FR" sz="1300"/>
              <a:t>       </a:t>
            </a:r>
            <a:r>
              <a:rPr lang="fr-FR" sz="1300">
                <a:latin typeface="Times New Roman" pitchFamily="18" charset="0"/>
              </a:rPr>
              <a:t> </a:t>
            </a:r>
            <a:r>
              <a:rPr lang="fr-FR" sz="1300" b="1">
                <a:cs typeface="Arial" pitchFamily="34" charset="0"/>
              </a:rPr>
              <a:t>Event. tel. / email/ internet site ?</a:t>
            </a:r>
            <a:endParaRPr lang="nl-NL" sz="1300"/>
          </a:p>
          <a:p>
            <a:pPr>
              <a:spcBef>
                <a:spcPct val="50000"/>
              </a:spcBef>
            </a:pPr>
            <a:endParaRPr lang="nl-NL" sz="1300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2790825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200400"/>
            <a:ext cx="2743200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0"/>
            <a:ext cx="3579813" cy="303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Diavoorstelling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2013-10-04T08:07:47Z</dcterms:created>
  <dcterms:modified xsi:type="dcterms:W3CDTF">2013-10-04T08:08:21Z</dcterms:modified>
</cp:coreProperties>
</file>