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C8DD-42D2-4242-B061-5A4621C6531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25FD-AF82-4EA6-BB0C-55E29E8238F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C8DD-42D2-4242-B061-5A4621C6531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25FD-AF82-4EA6-BB0C-55E29E8238F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C8DD-42D2-4242-B061-5A4621C6531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25FD-AF82-4EA6-BB0C-55E29E8238F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C8DD-42D2-4242-B061-5A4621C6531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25FD-AF82-4EA6-BB0C-55E29E8238F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C8DD-42D2-4242-B061-5A4621C6531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25FD-AF82-4EA6-BB0C-55E29E8238F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C8DD-42D2-4242-B061-5A4621C6531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25FD-AF82-4EA6-BB0C-55E29E8238F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C8DD-42D2-4242-B061-5A4621C6531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25FD-AF82-4EA6-BB0C-55E29E8238F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C8DD-42D2-4242-B061-5A4621C6531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25FD-AF82-4EA6-BB0C-55E29E8238F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C8DD-42D2-4242-B061-5A4621C6531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25FD-AF82-4EA6-BB0C-55E29E8238F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C8DD-42D2-4242-B061-5A4621C6531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25FD-AF82-4EA6-BB0C-55E29E8238F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8C8DD-42D2-4242-B061-5A4621C6531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7A25FD-AF82-4EA6-BB0C-55E29E8238F2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8C8DD-42D2-4242-B061-5A4621C6531A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A25FD-AF82-4EA6-BB0C-55E29E8238F2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9" name="Picture 20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0" name="Rectangle 21"/>
          <p:cNvSpPr>
            <a:spLocks noChangeArrowheads="1"/>
          </p:cNvSpPr>
          <p:nvPr/>
        </p:nvSpPr>
        <p:spPr bwMode="auto">
          <a:xfrm>
            <a:off x="8077200" y="5334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 terug</a:t>
            </a:r>
            <a:endParaRPr lang="nl-NL" sz="1000"/>
          </a:p>
        </p:txBody>
      </p:sp>
      <p:sp>
        <p:nvSpPr>
          <p:cNvPr id="11" name="AutoShape 2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2" name="Rectangle 23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  <p:sp>
        <p:nvSpPr>
          <p:cNvPr id="13" name="AutoShape 24">
            <a:hlinkClick r:id="" action="ppaction://noaction" highlightClick="1"/>
          </p:cNvPr>
          <p:cNvSpPr>
            <a:spLocks noChangeArrowheads="1"/>
          </p:cNvSpPr>
          <p:nvPr/>
        </p:nvSpPr>
        <p:spPr bwMode="auto">
          <a:xfrm>
            <a:off x="7086600" y="152400"/>
            <a:ext cx="457200" cy="381000"/>
          </a:xfrm>
          <a:prstGeom prst="actionButtonDocumen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4" name="Rectangle 25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6858000" y="533400"/>
            <a:ext cx="12192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  voorbeeld</a:t>
            </a:r>
            <a:endParaRPr lang="nl-NL" sz="1000"/>
          </a:p>
        </p:txBody>
      </p:sp>
      <p:sp>
        <p:nvSpPr>
          <p:cNvPr id="15" name="Text Box 26"/>
          <p:cNvSpPr txBox="1">
            <a:spLocks noChangeArrowheads="1"/>
          </p:cNvSpPr>
          <p:nvPr/>
        </p:nvSpPr>
        <p:spPr bwMode="auto">
          <a:xfrm>
            <a:off x="228600" y="1600200"/>
            <a:ext cx="8915400" cy="4508927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Wat heb je nodig?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Tekenmaterialen, A3-papier, tijdschriften/ verf/ potloden/ wasco</a:t>
            </a:r>
            <a:r>
              <a:rPr lang="en-US" sz="1300">
                <a:cs typeface="Arial" pitchFamily="34" charset="0"/>
              </a:rPr>
              <a:t>,</a:t>
            </a:r>
            <a:r>
              <a:rPr lang="nl-NL" sz="1300">
                <a:cs typeface="Arial" pitchFamily="34" charset="0"/>
              </a:rPr>
              <a:t> stiften of </a:t>
            </a:r>
            <a:r>
              <a:rPr lang="en-US" sz="1300">
                <a:cs typeface="Arial" pitchFamily="34" charset="0"/>
              </a:rPr>
              <a:t>een </a:t>
            </a:r>
            <a:r>
              <a:rPr lang="nl-NL" sz="1300">
                <a:cs typeface="Arial" pitchFamily="34" charset="0"/>
              </a:rPr>
              <a:t>computer en een printer.</a:t>
            </a:r>
            <a:endParaRPr lang="nl-NL" sz="1300"/>
          </a:p>
          <a:p>
            <a:pPr>
              <a:spcBef>
                <a:spcPct val="50000"/>
              </a:spcBef>
            </a:pPr>
            <a:endParaRPr lang="en-US"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Wat moet je doen?</a:t>
            </a:r>
            <a:r>
              <a:rPr lang="en-US" sz="1300" b="1" u="sng">
                <a:cs typeface="Arial" pitchFamily="34" charset="0"/>
              </a:rPr>
              <a:t>        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Ontwerp een poster </a:t>
            </a:r>
            <a:r>
              <a:rPr lang="en-US" sz="1300">
                <a:cs typeface="Arial" pitchFamily="34" charset="0"/>
              </a:rPr>
              <a:t>over</a:t>
            </a:r>
            <a:r>
              <a:rPr lang="nl-NL" sz="1300">
                <a:cs typeface="Arial" pitchFamily="34" charset="0"/>
              </a:rPr>
              <a:t> de activiteit die jij hebt ondernomen.  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Gebruik </a:t>
            </a:r>
            <a:r>
              <a:rPr lang="nl-NL" sz="1300" b="1">
                <a:cs typeface="Arial" pitchFamily="34" charset="0"/>
              </a:rPr>
              <a:t>A3 </a:t>
            </a:r>
            <a:r>
              <a:rPr lang="en-US" sz="1300" b="1">
                <a:cs typeface="Arial" pitchFamily="34" charset="0"/>
              </a:rPr>
              <a:t>papier.  </a:t>
            </a:r>
            <a:r>
              <a:rPr lang="nl-NL" sz="1300">
                <a:cs typeface="Arial" pitchFamily="34" charset="0"/>
              </a:rPr>
              <a:t>Op deze poster komt een aankondiging te staan 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voor de tentoonstelling/voorstelling enz. 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Denk bij het ontwerp eraan, dat het gebruikt moet worden als reclame voor 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de tentoonstelling/voorstelling enz. Dus: laat duidelijk zien, waar het over gaat. 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Laat door kleur en vorm de sfeer van de tentoonstelling/voorstelling zien.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>
                <a:cs typeface="Arial" pitchFamily="34" charset="0"/>
              </a:rPr>
              <a:t> 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Hoe ga je te werk?</a:t>
            </a:r>
            <a:r>
              <a:rPr lang="en-US" sz="1300" b="1" u="sng">
                <a:cs typeface="Arial" pitchFamily="34" charset="0"/>
              </a:rPr>
              <a:t/>
            </a:r>
            <a:br>
              <a:rPr lang="en-US" sz="1300" b="1" u="sng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-Bedenk hoe je de poster wilt maken (tekenen, plaatjes, tekst op computer?)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-Maak een schets v</a:t>
            </a:r>
            <a:r>
              <a:rPr lang="en-US" sz="1300">
                <a:cs typeface="Arial" pitchFamily="34" charset="0"/>
              </a:rPr>
              <a:t>/d</a:t>
            </a:r>
            <a:r>
              <a:rPr lang="nl-NL" sz="1300">
                <a:cs typeface="Arial" pitchFamily="34" charset="0"/>
              </a:rPr>
              <a:t> tekening die op de poster komt of zoek plaatjes.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-Bedenk een goede lay-out (zie volgende bladzijde) 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-</a:t>
            </a:r>
            <a:r>
              <a:rPr lang="nl-NL" sz="1300">
                <a:cs typeface="Arial" pitchFamily="34" charset="0"/>
              </a:rPr>
              <a:t>Maak een schets van de indeling v/d poster</a:t>
            </a:r>
            <a:r>
              <a:rPr lang="en-US" sz="1300">
                <a:cs typeface="Arial" pitchFamily="34" charset="0"/>
              </a:rPr>
              <a:t>.</a:t>
            </a:r>
            <a:r>
              <a:rPr lang="nl-NL" sz="1300">
                <a:cs typeface="Arial" pitchFamily="34" charset="0"/>
              </a:rPr>
              <a:t> Kijk wat je het beste vindt.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</a:t>
            </a:r>
            <a:r>
              <a:rPr lang="nl-NL" sz="1300">
                <a:cs typeface="Arial" pitchFamily="34" charset="0"/>
              </a:rPr>
              <a:t> </a:t>
            </a:r>
            <a:r>
              <a:rPr lang="en-US" sz="1300">
                <a:cs typeface="Arial" pitchFamily="34" charset="0"/>
              </a:rPr>
              <a:t>  -</a:t>
            </a:r>
            <a:r>
              <a:rPr lang="nl-NL" sz="1300">
                <a:cs typeface="Arial" pitchFamily="34" charset="0"/>
              </a:rPr>
              <a:t>Waar komt de afbeelding en de tekst? 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Bij het maken van je keuze moet je er vooral op letten dat de poster rust uitstraalt.</a:t>
            </a:r>
            <a:r>
              <a:rPr lang="en-US" sz="1300">
                <a:cs typeface="Arial" pitchFamily="34" charset="0"/>
              </a:rPr>
              <a:t>                                                                           </a:t>
            </a:r>
            <a:r>
              <a:rPr lang="nl-NL" sz="1300" b="1"/>
              <a:t>En hij moet opvallen!</a:t>
            </a:r>
            <a:r>
              <a:rPr lang="nl-NL" sz="1300"/>
              <a:t> </a:t>
            </a:r>
          </a:p>
        </p:txBody>
      </p:sp>
      <p:pic>
        <p:nvPicPr>
          <p:cNvPr id="16" name="Picture 2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42063" y="2286000"/>
            <a:ext cx="2801937" cy="43434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7" name="Picture 2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0"/>
            <a:ext cx="3590925" cy="15716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pic>
        <p:nvPicPr>
          <p:cNvPr id="3" name="Picture 4">
            <a:hlinkClick r:id="" action="ppaction://noaction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5" name="Rectangle 6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7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9" name="Text Box 21"/>
          <p:cNvSpPr txBox="1">
            <a:spLocks noChangeArrowheads="1"/>
          </p:cNvSpPr>
          <p:nvPr/>
        </p:nvSpPr>
        <p:spPr bwMode="auto">
          <a:xfrm>
            <a:off x="0" y="609600"/>
            <a:ext cx="8839200" cy="51609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300" b="1" u="sng">
                <a:cs typeface="Arial" pitchFamily="34" charset="0"/>
              </a:rPr>
              <a:t> </a:t>
            </a:r>
            <a:r>
              <a:rPr lang="en-US" sz="1300">
                <a:cs typeface="Arial" pitchFamily="34" charset="0"/>
              </a:rPr>
              <a:t>                                                                                                                                                                                                    </a:t>
            </a:r>
          </a:p>
          <a:p>
            <a:pPr>
              <a:spcBef>
                <a:spcPct val="50000"/>
              </a:spcBef>
            </a:pPr>
            <a:r>
              <a:rPr lang="en-US" sz="1300">
                <a:cs typeface="Arial" pitchFamily="34" charset="0"/>
              </a:rPr>
              <a:t>     </a:t>
            </a:r>
            <a:r>
              <a:rPr lang="en-US" sz="1300" b="1" u="sng">
                <a:cs typeface="Arial" pitchFamily="34" charset="0"/>
              </a:rPr>
              <a:t>De Lay-out</a:t>
            </a:r>
            <a:r>
              <a:rPr lang="en-US" sz="1300">
                <a:cs typeface="Arial" pitchFamily="34" charset="0"/>
              </a:rPr>
              <a:t>            </a:t>
            </a:r>
            <a:br>
              <a:rPr lang="en-US" sz="1300">
                <a:cs typeface="Arial" pitchFamily="34" charset="0"/>
              </a:rPr>
            </a:br>
            <a:r>
              <a:rPr lang="en-US" sz="1300">
                <a:cs typeface="Arial" pitchFamily="34" charset="0"/>
              </a:rPr>
              <a:t>     </a:t>
            </a:r>
            <a:r>
              <a:rPr lang="nl-NL" sz="1300">
                <a:cs typeface="Arial" pitchFamily="34" charset="0"/>
              </a:rPr>
              <a:t>Een lay-out is een ordening van teksten afbeeldingen.</a:t>
            </a:r>
            <a:r>
              <a:rPr lang="en-US" sz="1300">
                <a:cs typeface="Arial" pitchFamily="34" charset="0"/>
              </a:rPr>
              <a:t> </a:t>
            </a:r>
            <a:r>
              <a:rPr lang="nl-NL" sz="1300">
                <a:cs typeface="Arial" pitchFamily="34" charset="0"/>
              </a:rPr>
              <a:t>Een lay-out is dus een soort compositie. </a:t>
            </a:r>
            <a:r>
              <a:rPr lang="en-US" sz="1300">
                <a:cs typeface="Arial" pitchFamily="34" charset="0"/>
              </a:rPr>
              <a:t>                                                    </a:t>
            </a:r>
            <a:br>
              <a:rPr lang="en-US" sz="1300">
                <a:cs typeface="Arial" pitchFamily="34" charset="0"/>
              </a:rPr>
            </a:br>
            <a:r>
              <a:rPr lang="en-US" sz="1300">
                <a:cs typeface="Arial" pitchFamily="34" charset="0"/>
              </a:rPr>
              <a:t>     </a:t>
            </a:r>
            <a:r>
              <a:rPr lang="nl-NL" sz="1300">
                <a:cs typeface="Arial" pitchFamily="34" charset="0"/>
              </a:rPr>
              <a:t>Van compositie </a:t>
            </a:r>
            <a:r>
              <a:rPr lang="en-US" sz="1300">
                <a:cs typeface="Arial" pitchFamily="34" charset="0"/>
              </a:rPr>
              <a:t>s</a:t>
            </a:r>
            <a:r>
              <a:rPr lang="nl-NL" sz="1300">
                <a:cs typeface="Arial" pitchFamily="34" charset="0"/>
              </a:rPr>
              <a:t>preken we in algemene  zin, over een lay-out hebben we het, wanneer het gaat over iets, </a:t>
            </a:r>
            <a:r>
              <a:rPr lang="en-US" sz="1300">
                <a:cs typeface="Arial" pitchFamily="34" charset="0"/>
              </a:rPr>
              <a:t>                                </a:t>
            </a:r>
            <a:br>
              <a:rPr lang="en-US" sz="1300">
                <a:cs typeface="Arial" pitchFamily="34" charset="0"/>
              </a:rPr>
            </a:br>
            <a:r>
              <a:rPr lang="en-US" sz="1300">
                <a:cs typeface="Arial" pitchFamily="34" charset="0"/>
              </a:rPr>
              <a:t>     </a:t>
            </a:r>
            <a:r>
              <a:rPr lang="nl-NL" sz="1300">
                <a:cs typeface="Arial" pitchFamily="34" charset="0"/>
              </a:rPr>
              <a:t>waar tekst in voorkomt. Wanneer je een lay-out gaat opzetten, begin je altijd eerst met de grote lijnen.</a:t>
            </a:r>
            <a:r>
              <a:rPr lang="en-US" sz="1300">
                <a:cs typeface="Arial" pitchFamily="34" charset="0"/>
              </a:rPr>
              <a:t>                                                                  </a:t>
            </a:r>
            <a:br>
              <a:rPr lang="en-US" sz="1300">
                <a:cs typeface="Arial" pitchFamily="34" charset="0"/>
              </a:rPr>
            </a:br>
            <a:r>
              <a:rPr lang="en-US" sz="1300">
                <a:cs typeface="Arial" pitchFamily="34" charset="0"/>
              </a:rPr>
              <a:t>     </a:t>
            </a:r>
            <a:r>
              <a:rPr lang="nl-NL" sz="1300">
                <a:cs typeface="Arial" pitchFamily="34" charset="0"/>
              </a:rPr>
              <a:t>Je maakt dus eerst een ruwe schets daarna vul je pas de details in.</a:t>
            </a:r>
            <a:endParaRPr lang="nl-NL" sz="1300"/>
          </a:p>
          <a:p>
            <a:pPr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 </a:t>
            </a:r>
            <a:endParaRPr lang="nl-NL" sz="1300"/>
          </a:p>
          <a:p>
            <a:pPr algn="ctr">
              <a:spcBef>
                <a:spcPct val="50000"/>
              </a:spcBef>
            </a:pPr>
            <a:r>
              <a:rPr lang="nl-NL" sz="1300" b="1" u="sng">
                <a:cs typeface="Arial" pitchFamily="34" charset="0"/>
              </a:rPr>
              <a:t>Kenmerken van een goede poster:</a:t>
            </a:r>
            <a:endParaRPr lang="nl-NL" sz="1300"/>
          </a:p>
          <a:p>
            <a:pPr algn="ctr"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-duidelijk waarover het gaat, ook vanaf een afstand;</a:t>
            </a:r>
            <a:endParaRPr lang="nl-NL" sz="1300"/>
          </a:p>
          <a:p>
            <a:pPr algn="ctr"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-eenvoudige en duidelijke voorstelling;</a:t>
            </a:r>
            <a:endParaRPr lang="nl-NL" sz="1300"/>
          </a:p>
          <a:p>
            <a:pPr algn="ctr"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-gebruik van grote kleurvlakken;</a:t>
            </a:r>
            <a:endParaRPr lang="nl-NL" sz="1300"/>
          </a:p>
          <a:p>
            <a:pPr algn="ctr"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-grote duidelijke tekst;</a:t>
            </a:r>
            <a:endParaRPr lang="nl-NL" sz="1300"/>
          </a:p>
          <a:p>
            <a:pPr algn="ctr"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-makkelijk leesbare woorden.</a:t>
            </a:r>
            <a:endParaRPr lang="nl-NL" sz="1300"/>
          </a:p>
          <a:p>
            <a:pPr algn="ctr"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-het volgende moet erop staan: </a:t>
            </a:r>
            <a:endParaRPr lang="nl-NL" sz="1300"/>
          </a:p>
          <a:p>
            <a:pPr algn="ctr">
              <a:spcBef>
                <a:spcPct val="50000"/>
              </a:spcBef>
            </a:pPr>
            <a:r>
              <a:rPr lang="nl-NL" sz="1300">
                <a:cs typeface="Arial" pitchFamily="34" charset="0"/>
              </a:rPr>
              <a:t>·</a:t>
            </a:r>
            <a:r>
              <a:rPr lang="nl-NL" sz="1300"/>
              <a:t>       </a:t>
            </a:r>
            <a:r>
              <a:rPr lang="nl-NL" sz="1300">
                <a:latin typeface="Times New Roman" pitchFamily="18" charset="0"/>
              </a:rPr>
              <a:t> </a:t>
            </a:r>
            <a:r>
              <a:rPr lang="nl-NL" sz="1300" b="1">
                <a:cs typeface="Arial" pitchFamily="34" charset="0"/>
              </a:rPr>
              <a:t>Wat is er te doen?</a:t>
            </a:r>
            <a:r>
              <a:rPr lang="en-US" sz="1300" b="1">
                <a:cs typeface="Arial" pitchFamily="34" charset="0"/>
              </a:rPr>
              <a:t/>
            </a:r>
            <a:br>
              <a:rPr lang="en-US" sz="1300" b="1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·</a:t>
            </a:r>
            <a:r>
              <a:rPr lang="nl-NL" sz="1300"/>
              <a:t>       </a:t>
            </a:r>
            <a:r>
              <a:rPr lang="nl-NL" sz="1300">
                <a:latin typeface="Times New Roman" pitchFamily="18" charset="0"/>
              </a:rPr>
              <a:t> </a:t>
            </a:r>
            <a:r>
              <a:rPr lang="nl-NL" sz="1300" b="1">
                <a:cs typeface="Arial" pitchFamily="34" charset="0"/>
              </a:rPr>
              <a:t>Waar is het? </a:t>
            </a:r>
            <a:r>
              <a:rPr lang="nl-NL" sz="1300">
                <a:cs typeface="Arial" pitchFamily="34" charset="0"/>
              </a:rPr>
              <a:t>(adres)</a:t>
            </a: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·</a:t>
            </a:r>
            <a:r>
              <a:rPr lang="nl-NL" sz="1300"/>
              <a:t>       </a:t>
            </a:r>
            <a:r>
              <a:rPr lang="nl-NL" sz="1300">
                <a:latin typeface="Times New Roman" pitchFamily="18" charset="0"/>
              </a:rPr>
              <a:t> </a:t>
            </a:r>
            <a:r>
              <a:rPr lang="nl-NL" sz="1300" b="1">
                <a:cs typeface="Arial" pitchFamily="34" charset="0"/>
              </a:rPr>
              <a:t>Wanneer is het?</a:t>
            </a:r>
            <a:r>
              <a:rPr lang="nl-NL" sz="1300">
                <a:cs typeface="Arial" pitchFamily="34" charset="0"/>
              </a:rPr>
              <a:t> (datum)</a:t>
            </a:r>
            <a:r>
              <a:rPr lang="en-US" sz="1300">
                <a:cs typeface="Arial" pitchFamily="34" charset="0"/>
              </a:rPr>
              <a:t/>
            </a:r>
            <a:br>
              <a:rPr lang="en-US" sz="1300">
                <a:cs typeface="Arial" pitchFamily="34" charset="0"/>
              </a:rPr>
            </a:br>
            <a:r>
              <a:rPr lang="nl-NL" sz="1300">
                <a:cs typeface="Arial" pitchFamily="34" charset="0"/>
              </a:rPr>
              <a:t>·</a:t>
            </a:r>
            <a:r>
              <a:rPr lang="nl-NL" sz="1300"/>
              <a:t>       </a:t>
            </a:r>
            <a:r>
              <a:rPr lang="nl-NL" sz="1300">
                <a:latin typeface="Times New Roman" pitchFamily="18" charset="0"/>
              </a:rPr>
              <a:t> </a:t>
            </a:r>
            <a:r>
              <a:rPr lang="nl-NL" sz="1300" b="1">
                <a:cs typeface="Arial" pitchFamily="34" charset="0"/>
              </a:rPr>
              <a:t>Hoe laat is het? </a:t>
            </a:r>
            <a:r>
              <a:rPr lang="nl-NL" sz="1300">
                <a:cs typeface="Arial" pitchFamily="34" charset="0"/>
              </a:rPr>
              <a:t>(tijd)</a:t>
            </a:r>
            <a:r>
              <a:rPr lang="nl-NL" sz="1300" b="1">
                <a:cs typeface="Arial" pitchFamily="34" charset="0"/>
              </a:rPr>
              <a:t> </a:t>
            </a:r>
            <a:r>
              <a:rPr lang="en-US" sz="1300" b="1">
                <a:cs typeface="Arial" pitchFamily="34" charset="0"/>
              </a:rPr>
              <a:t/>
            </a:r>
            <a:br>
              <a:rPr lang="en-US" sz="1300" b="1">
                <a:cs typeface="Arial" pitchFamily="34" charset="0"/>
              </a:rPr>
            </a:br>
            <a:r>
              <a:rPr lang="fr-FR" sz="1300">
                <a:cs typeface="Arial" pitchFamily="34" charset="0"/>
              </a:rPr>
              <a:t>·</a:t>
            </a:r>
            <a:r>
              <a:rPr lang="fr-FR" sz="1300"/>
              <a:t>       </a:t>
            </a:r>
            <a:r>
              <a:rPr lang="fr-FR" sz="1300">
                <a:latin typeface="Times New Roman" pitchFamily="18" charset="0"/>
              </a:rPr>
              <a:t> </a:t>
            </a:r>
            <a:r>
              <a:rPr lang="fr-FR" sz="1300" b="1">
                <a:cs typeface="Arial" pitchFamily="34" charset="0"/>
              </a:rPr>
              <a:t>Event. tel. / email/ internet site ?</a:t>
            </a:r>
            <a:endParaRPr lang="nl-NL" sz="1300"/>
          </a:p>
          <a:p>
            <a:pPr>
              <a:spcBef>
                <a:spcPct val="50000"/>
              </a:spcBef>
            </a:pPr>
            <a:endParaRPr lang="nl-NL" sz="1300"/>
          </a:p>
        </p:txBody>
      </p:sp>
      <p:pic>
        <p:nvPicPr>
          <p:cNvPr id="10" name="Picture 2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200400"/>
            <a:ext cx="2790825" cy="3657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1" name="Picture 2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00800" y="3200400"/>
            <a:ext cx="2743200" cy="36576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pic>
        <p:nvPicPr>
          <p:cNvPr id="12" name="Picture 2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67000" y="0"/>
            <a:ext cx="3579813" cy="3032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111</Words>
  <Application>Microsoft Office PowerPoint</Application>
  <PresentationFormat>Diavoorstelling (4:3)</PresentationFormat>
  <Paragraphs>21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2013-10-04T08:07:47Z</dcterms:created>
  <dcterms:modified xsi:type="dcterms:W3CDTF">2013-10-04T08:08:21Z</dcterms:modified>
</cp:coreProperties>
</file>