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10051-9D06-4B74-A405-658BF45C06E6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235DA-48EE-4752-84D8-712BA5886B9E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0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205288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152400" y="1022350"/>
            <a:ext cx="8839200" cy="59093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computer, scanner, fotobewerkingsprogramma en een printer, het liefst een kleurenprinter.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Manipuleer een foto met Photoshop (of een ander fotobewerkingsprogramma.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maakt daarbij gebruik van de mogelijkheden die de computer en het programma Photoshop je biedt.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Zoek een foto uit een tijdschrift of maak er zelf één.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Scan de foto in op de computer.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Ga naar Photoshop en haal de foto weer op.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Kijk goed wat je allemaal zou kunnen veranderen.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Sla de foto tussendoor op; wel elke keer een andere naam geven!!!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Je krijgt dan verschillende plaatjes die je bij je verslag kunt doen.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Probeer van de foto een totaal andere foto te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kun je doen met Photoshop?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-kleuren toevoegen en veranderen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-effecten gebruiken (filters)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-meerdere foto’s over elkaar plaatsen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-tekenen / schilderen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-verplaatsen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-uitvergroten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-draaien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-uitsnijden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-tekst toevoegen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-helderheid en contrasten aanpassen</a:t>
            </a:r>
            <a:endParaRPr lang="nl-NL" sz="1400"/>
          </a:p>
        </p:txBody>
      </p:sp>
      <p:pic>
        <p:nvPicPr>
          <p:cNvPr id="22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4267200"/>
            <a:ext cx="3962400" cy="2590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Rectangle 2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47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voorbeeld                                        </a:t>
            </a:r>
          </a:p>
          <a:p>
            <a:pPr>
              <a:spcBef>
                <a:spcPct val="50000"/>
              </a:spcBef>
            </a:pPr>
            <a:r>
              <a:rPr lang="en-US" sz="1000"/>
              <a:t> </a:t>
            </a:r>
            <a:endParaRPr lang="nl-NL" sz="1000"/>
          </a:p>
        </p:txBody>
      </p:sp>
      <p:sp>
        <p:nvSpPr>
          <p:cNvPr id="24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7724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533400"/>
            <a:ext cx="4038600" cy="28781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"/>
            <a:ext cx="3886200" cy="29162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8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3657600"/>
            <a:ext cx="3886200" cy="29527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3657600"/>
            <a:ext cx="4038600" cy="29448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Diavoorstelling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2013-10-04T13:42:45Z</dcterms:created>
  <dcterms:modified xsi:type="dcterms:W3CDTF">2013-10-04T13:43:38Z</dcterms:modified>
</cp:coreProperties>
</file>