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0051-9D06-4B74-A405-658BF45C06E6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35DA-48EE-4752-84D8-712BA5886B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0051-9D06-4B74-A405-658BF45C06E6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35DA-48EE-4752-84D8-712BA5886B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0051-9D06-4B74-A405-658BF45C06E6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35DA-48EE-4752-84D8-712BA5886B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0051-9D06-4B74-A405-658BF45C06E6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35DA-48EE-4752-84D8-712BA5886B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0051-9D06-4B74-A405-658BF45C06E6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35DA-48EE-4752-84D8-712BA5886B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0051-9D06-4B74-A405-658BF45C06E6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35DA-48EE-4752-84D8-712BA5886B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0051-9D06-4B74-A405-658BF45C06E6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35DA-48EE-4752-84D8-712BA5886B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0051-9D06-4B74-A405-658BF45C06E6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35DA-48EE-4752-84D8-712BA5886B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0051-9D06-4B74-A405-658BF45C06E6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35DA-48EE-4752-84D8-712BA5886B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0051-9D06-4B74-A405-658BF45C06E6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35DA-48EE-4752-84D8-712BA5886B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0051-9D06-4B74-A405-658BF45C06E6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35DA-48EE-4752-84D8-712BA5886B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0051-9D06-4B74-A405-658BF45C06E6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235DA-48EE-4752-84D8-712BA5886B9E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5" name="AutoShape 3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" name="AutoShape 4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772400" y="1066800"/>
            <a:ext cx="304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715000" y="3581400"/>
            <a:ext cx="30480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9" name="Picture 7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52400"/>
            <a:ext cx="4921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077200" y="5334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   terug</a:t>
            </a:r>
            <a:endParaRPr lang="nl-NL" sz="100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938463" y="220980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952750" y="221456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143000" y="4343400"/>
            <a:ext cx="69342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019425" y="234315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200275" y="1647825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343275" y="173355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095500" y="49530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3276600" y="173831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3276600" y="173355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0"/>
            <a:ext cx="4205288" cy="887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52400" y="1022350"/>
            <a:ext cx="8839200" cy="59093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b="1" u="sng">
                <a:cs typeface="Arial" pitchFamily="34" charset="0"/>
              </a:rPr>
              <a:t>Wat heb je nodig?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Een computer, scanner, fotobewerkingsprogramma en een printer, het liefst een kleurenprinter.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 u="sng">
                <a:cs typeface="Arial" pitchFamily="34" charset="0"/>
              </a:rPr>
              <a:t>Wat moet je doen?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Manipuleer een foto met Photoshop (of een ander fotobewerkingsprogramma.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Je maakt daarbij gebruik van de mogelijkheden die de computer en het programma Photoshop je biedt.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 u="sng">
                <a:cs typeface="Arial" pitchFamily="34" charset="0"/>
              </a:rPr>
              <a:t>Hoe ga je te werk?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 Zoek een foto uit een tijdschrift of maak er zelf één.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 Scan de foto in op de computer.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 Ga naar Photoshop en haal de foto weer op.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 Kijk goed wat je allemaal zou kunnen veranderen.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 Sla de foto tussendoor op; wel elke keer een andere naam geven!!!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  Je krijgt dan verschillende plaatjes die je bij je verslag kunt doen.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 Probeer van de foto een totaal andere foto te maken.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 u="sng">
                <a:cs typeface="Arial" pitchFamily="34" charset="0"/>
              </a:rPr>
              <a:t>Wat kun je doen met Photoshop?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-kleuren toevoegen en veranderen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-effecten gebruiken (filters)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-meerdere foto’s over elkaar plaatsen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-tekenen / schilderen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-verplaatsen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-uitvergroten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-draaien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-uitsnijden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-tekst toevoegen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-helderheid en contrasten aanpassen</a:t>
            </a:r>
            <a:endParaRPr lang="nl-NL" sz="1400"/>
          </a:p>
        </p:txBody>
      </p:sp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267200"/>
            <a:ext cx="3962400" cy="259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3" name="Rectangle 2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620000" y="533400"/>
            <a:ext cx="762000" cy="47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voorbeeld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sz="1000"/>
              <a:t> </a:t>
            </a:r>
            <a:endParaRPr lang="nl-NL" sz="1000"/>
          </a:p>
        </p:txBody>
      </p:sp>
      <p:sp>
        <p:nvSpPr>
          <p:cNvPr id="24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152400"/>
            <a:ext cx="457200" cy="381000"/>
          </a:xfrm>
          <a:prstGeom prst="actionButtonDocumen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43400" y="36576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4" name="AutoShape 4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" name="AutoShape 5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772400" y="1066800"/>
            <a:ext cx="304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309938" y="23383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586163" y="26527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586163" y="26527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538538" y="26479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014663" y="9382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33400" y="533400"/>
            <a:ext cx="304800" cy="6172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09600" y="533400"/>
            <a:ext cx="228600" cy="609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14" name="Picture 14">
            <a:hlinkClick r:id="" action="ppaction://hlinkshowjump?jump=previousslide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52400"/>
            <a:ext cx="492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8077200" y="53340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  terug</a:t>
            </a:r>
            <a:endParaRPr lang="nl-NL" sz="1000"/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33400"/>
            <a:ext cx="4038600" cy="287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"/>
            <a:ext cx="3886200" cy="2916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57600"/>
            <a:ext cx="3886200" cy="2952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657600"/>
            <a:ext cx="4038600" cy="2944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Diavoorstelling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Dia 1</vt:lpstr>
      <vt:lpstr>Dia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Eigenaar</dc:creator>
  <cp:lastModifiedBy>Eigenaar</cp:lastModifiedBy>
  <cp:revision>1</cp:revision>
  <dcterms:created xsi:type="dcterms:W3CDTF">2013-10-04T13:42:45Z</dcterms:created>
  <dcterms:modified xsi:type="dcterms:W3CDTF">2013-10-04T13:43:38Z</dcterms:modified>
</cp:coreProperties>
</file>