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5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5806-2801-433C-8C76-B9F91A99D9D6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656-E878-43AF-A47B-797B89FCD20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5806-2801-433C-8C76-B9F91A99D9D6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656-E878-43AF-A47B-797B89FCD20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5806-2801-433C-8C76-B9F91A99D9D6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656-E878-43AF-A47B-797B89FCD20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5806-2801-433C-8C76-B9F91A99D9D6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656-E878-43AF-A47B-797B89FCD20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5806-2801-433C-8C76-B9F91A99D9D6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656-E878-43AF-A47B-797B89FCD20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5806-2801-433C-8C76-B9F91A99D9D6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656-E878-43AF-A47B-797B89FCD20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5806-2801-433C-8C76-B9F91A99D9D6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656-E878-43AF-A47B-797B89FCD20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5806-2801-433C-8C76-B9F91A99D9D6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656-E878-43AF-A47B-797B89FCD20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5806-2801-433C-8C76-B9F91A99D9D6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656-E878-43AF-A47B-797B89FCD20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5806-2801-433C-8C76-B9F91A99D9D6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656-E878-43AF-A47B-797B89FCD20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5806-2801-433C-8C76-B9F91A99D9D6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656-E878-43AF-A47B-797B89FCD20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B5806-2801-433C-8C76-B9F91A99D9D6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89656-E878-43AF-A47B-797B89FCD20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6" name="AutoShape 4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AutoShape 5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715000" y="3581400"/>
            <a:ext cx="30480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10" name="Picture 8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sp>
        <p:nvSpPr>
          <p:cNvPr id="12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3" name="Rectangle 1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2938463" y="22098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952750" y="221456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143000" y="4343400"/>
            <a:ext cx="69342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17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0"/>
            <a:ext cx="4311650" cy="887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152400" y="1219200"/>
            <a:ext cx="8839200" cy="4772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Wat heb je nodig?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Tekenmaterialen zoals: verf/ potloden/ wasco of stiften, A3-papier, tijdschriften.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 u="sng">
                <a:cs typeface="Arial" pitchFamily="34" charset="0"/>
              </a:rPr>
              <a:t>Wat moet je doen?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Ontwerp een poster voor een filmvoorstelling.  Gebruik </a:t>
            </a:r>
            <a:r>
              <a:rPr lang="nl-NL" sz="1400" b="1">
                <a:cs typeface="Arial" pitchFamily="34" charset="0"/>
              </a:rPr>
              <a:t>A3 formaat.</a:t>
            </a:r>
            <a:r>
              <a:rPr lang="en-US" sz="1400" b="1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Op deze poster komt een aankondiging te staan voor een filmvoorstelling.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Het onderwerp van deze voorstelling mag je zelf kiezen.  Denk bij het ontwerp eraan, dat het gebruikt moet worden als reclame voor een voorstelling. Dus: laat duidelijk zien, dat het om een filmvoorstelling gaat en waar en wanneer die voorstelling is. Laat door kleur en vorm de sfeer van de filmvoorstelling zien.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 u="sng">
                <a:cs typeface="Arial" pitchFamily="34" charset="0"/>
              </a:rPr>
              <a:t>Hoe ga je te werk?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-Kies eerst een onderwerp.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-Bedenk hoe je de poster wilt maken. (tekenen, plaatjes, tekst op computer)</a:t>
            </a:r>
            <a:r>
              <a:rPr lang="en-US" sz="1400">
                <a:cs typeface="Arial" pitchFamily="34" charset="0"/>
              </a:rPr>
              <a:t>.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-Maak een schets van de tekening die op de poster komt of zoek geschikte plaatjes.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-Bedenk een goede lay-out. Maak een schets van de indeling van de poster.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-Kijk wat je het beste vindt. Waar komt de afbeelding en waar komt de tekst? 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-Bij het maken van je keuze moet je er vooral op letten dat de poster opvalt maar toch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rust uitstraalt.</a:t>
            </a:r>
            <a:endParaRPr lang="nl-NL" sz="1400"/>
          </a:p>
          <a:p>
            <a:pPr>
              <a:spcBef>
                <a:spcPct val="50000"/>
              </a:spcBef>
            </a:pPr>
            <a:endParaRPr lang="nl-NL" sz="1400"/>
          </a:p>
        </p:txBody>
      </p:sp>
      <p:pic>
        <p:nvPicPr>
          <p:cNvPr id="19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3217863"/>
            <a:ext cx="1762125" cy="3640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pic>
        <p:nvPicPr>
          <p:cNvPr id="3" name="Picture 3">
            <a:hlinkClick r:id="" action="ppaction://hlinkshowjump?jump=previousslide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1038" y="223838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077200" y="6096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terug</a:t>
            </a:r>
            <a:endParaRPr lang="nl-NL" sz="100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6" name="AutoShape 6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AutoShape 7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309938" y="2338388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5638800" y="3810000"/>
            <a:ext cx="35052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0"/>
            <a:ext cx="4127500" cy="8683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304800" y="1066800"/>
            <a:ext cx="8839200" cy="483209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De Lay-out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 </a:t>
            </a:r>
            <a:r>
              <a:rPr lang="nl-NL" sz="1400">
                <a:cs typeface="Arial" pitchFamily="34" charset="0"/>
              </a:rPr>
              <a:t>Een lay-out is een ordening van tekst en afbeeldingen. Een lay-out is dus een soort compositie.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 </a:t>
            </a:r>
            <a:r>
              <a:rPr lang="nl-NL" sz="1400">
                <a:cs typeface="Arial" pitchFamily="34" charset="0"/>
              </a:rPr>
              <a:t>Over een lay-out hebben we het, wanneer het gaat over iets, waar tekst in voorkomt. Wanneer je een lay-</a:t>
            </a:r>
            <a:r>
              <a:rPr lang="en-US" sz="1400">
                <a:cs typeface="Arial" pitchFamily="34" charset="0"/>
              </a:rPr>
              <a:t> </a:t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 </a:t>
            </a:r>
            <a:r>
              <a:rPr lang="nl-NL" sz="1400">
                <a:cs typeface="Arial" pitchFamily="34" charset="0"/>
              </a:rPr>
              <a:t>out gaat  opzetten, begin je altijd eerst met de grote lijnen. Je maakt dus eerst een ruwe schets daarna vul </a:t>
            </a:r>
            <a:r>
              <a:rPr lang="en-US" sz="1400">
                <a:cs typeface="Arial" pitchFamily="34" charset="0"/>
              </a:rPr>
              <a:t>   </a:t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 </a:t>
            </a:r>
            <a:r>
              <a:rPr lang="nl-NL" sz="1400">
                <a:cs typeface="Arial" pitchFamily="34" charset="0"/>
              </a:rPr>
              <a:t>je pas de details in.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 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Kenmerken van een goede poster: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 </a:t>
            </a:r>
            <a:r>
              <a:rPr lang="nl-NL" sz="1400">
                <a:cs typeface="Arial" pitchFamily="34" charset="0"/>
              </a:rPr>
              <a:t>-duidelijk waarover het gaat,  ook vanaf een afstand;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 </a:t>
            </a:r>
            <a:r>
              <a:rPr lang="nl-NL" sz="1400">
                <a:cs typeface="Arial" pitchFamily="34" charset="0"/>
              </a:rPr>
              <a:t>-eenvoudige/ duidelijke voorstelling;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 </a:t>
            </a:r>
            <a:r>
              <a:rPr lang="nl-NL" sz="1400">
                <a:cs typeface="Arial" pitchFamily="34" charset="0"/>
              </a:rPr>
              <a:t>-gebruik van grote kleurvlakken;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 </a:t>
            </a:r>
            <a:r>
              <a:rPr lang="nl-NL" sz="1400">
                <a:cs typeface="Arial" pitchFamily="34" charset="0"/>
              </a:rPr>
              <a:t>-grote duidelijke tekst;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 </a:t>
            </a:r>
            <a:r>
              <a:rPr lang="nl-NL" sz="1400">
                <a:cs typeface="Arial" pitchFamily="34" charset="0"/>
              </a:rPr>
              <a:t>-makkelijk leesbare woorden.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  </a:t>
            </a:r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Het volgende moet erop staan: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</a:t>
            </a:r>
            <a:r>
              <a:rPr lang="nl-NL" sz="1400">
                <a:cs typeface="Arial" pitchFamily="34" charset="0"/>
              </a:rPr>
              <a:t>·</a:t>
            </a:r>
            <a:r>
              <a:rPr lang="nl-NL" sz="1400">
                <a:latin typeface="Times New Roman" pitchFamily="18" charset="0"/>
              </a:rPr>
              <a:t> </a:t>
            </a:r>
            <a:r>
              <a:rPr lang="nl-NL" sz="1400" b="1">
                <a:cs typeface="Arial" pitchFamily="34" charset="0"/>
              </a:rPr>
              <a:t>Wat is er te koop/ te zien?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en-US" sz="1400" b="1">
                <a:cs typeface="Arial" pitchFamily="34" charset="0"/>
              </a:rPr>
              <a:t>   </a:t>
            </a:r>
            <a:r>
              <a:rPr lang="nl-NL" sz="1400">
                <a:cs typeface="Arial" pitchFamily="34" charset="0"/>
              </a:rPr>
              <a:t>·</a:t>
            </a:r>
            <a:r>
              <a:rPr lang="nl-NL" sz="1400">
                <a:latin typeface="Times New Roman" pitchFamily="18" charset="0"/>
              </a:rPr>
              <a:t> </a:t>
            </a:r>
            <a:r>
              <a:rPr lang="nl-NL" sz="1400" b="1">
                <a:cs typeface="Arial" pitchFamily="34" charset="0"/>
              </a:rPr>
              <a:t>Vanaf wanneer? 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en-US" sz="1400" b="1">
                <a:cs typeface="Arial" pitchFamily="34" charset="0"/>
              </a:rPr>
              <a:t>   </a:t>
            </a:r>
            <a:r>
              <a:rPr lang="nl-NL" sz="1400">
                <a:cs typeface="Arial" pitchFamily="34" charset="0"/>
              </a:rPr>
              <a:t>·</a:t>
            </a:r>
            <a:r>
              <a:rPr lang="nl-NL" sz="1400">
                <a:latin typeface="Times New Roman" pitchFamily="18" charset="0"/>
              </a:rPr>
              <a:t> </a:t>
            </a:r>
            <a:r>
              <a:rPr lang="nl-NL" sz="1400" b="1">
                <a:cs typeface="Arial" pitchFamily="34" charset="0"/>
              </a:rPr>
              <a:t>Waar is het te koop/ te zien?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en-US" sz="1400" b="1">
                <a:cs typeface="Arial" pitchFamily="34" charset="0"/>
              </a:rPr>
              <a:t>   </a:t>
            </a:r>
            <a:r>
              <a:rPr lang="nl-NL" sz="1400">
                <a:cs typeface="Arial" pitchFamily="34" charset="0"/>
              </a:rPr>
              <a:t>·</a:t>
            </a:r>
            <a:r>
              <a:rPr lang="nl-NL" sz="1400">
                <a:latin typeface="Times New Roman" pitchFamily="18" charset="0"/>
              </a:rPr>
              <a:t> </a:t>
            </a:r>
            <a:r>
              <a:rPr lang="nl-NL" sz="1400" b="1">
                <a:cs typeface="Arial" pitchFamily="34" charset="0"/>
              </a:rPr>
              <a:t>Wie spelen in de hoofdrol?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en-US" sz="1400" b="1">
                <a:cs typeface="Arial" pitchFamily="34" charset="0"/>
              </a:rPr>
              <a:t>   </a:t>
            </a:r>
            <a:r>
              <a:rPr lang="fr-FR" sz="1400">
                <a:cs typeface="Arial" pitchFamily="34" charset="0"/>
              </a:rPr>
              <a:t>·</a:t>
            </a:r>
            <a:r>
              <a:rPr lang="fr-FR" sz="1400">
                <a:latin typeface="Times New Roman" pitchFamily="18" charset="0"/>
              </a:rPr>
              <a:t> </a:t>
            </a:r>
            <a:r>
              <a:rPr lang="fr-FR" sz="1400" b="1">
                <a:cs typeface="Arial" pitchFamily="34" charset="0"/>
              </a:rPr>
              <a:t>Event. tel. / email / internet site ?</a:t>
            </a:r>
            <a:endParaRPr lang="nl-NL" sz="1400"/>
          </a:p>
          <a:p>
            <a:pPr>
              <a:spcBef>
                <a:spcPct val="50000"/>
              </a:spcBef>
            </a:pPr>
            <a:endParaRPr lang="nl-NL" sz="1400"/>
          </a:p>
        </p:txBody>
      </p:sp>
      <p:pic>
        <p:nvPicPr>
          <p:cNvPr id="13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2133600"/>
            <a:ext cx="3424238" cy="4605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Diavoorstelling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2013-10-04T11:06:10Z</dcterms:created>
  <dcterms:modified xsi:type="dcterms:W3CDTF">2013-10-04T11:06:53Z</dcterms:modified>
</cp:coreProperties>
</file>