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971AD-0E48-4ECC-9F66-65CE0A4455B9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44CB8-0655-4890-9402-4DC6538705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971AD-0E48-4ECC-9F66-65CE0A4455B9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44CB8-0655-4890-9402-4DC6538705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971AD-0E48-4ECC-9F66-65CE0A4455B9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44CB8-0655-4890-9402-4DC6538705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971AD-0E48-4ECC-9F66-65CE0A4455B9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44CB8-0655-4890-9402-4DC6538705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971AD-0E48-4ECC-9F66-65CE0A4455B9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44CB8-0655-4890-9402-4DC6538705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971AD-0E48-4ECC-9F66-65CE0A4455B9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44CB8-0655-4890-9402-4DC6538705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971AD-0E48-4ECC-9F66-65CE0A4455B9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44CB8-0655-4890-9402-4DC6538705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971AD-0E48-4ECC-9F66-65CE0A4455B9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44CB8-0655-4890-9402-4DC6538705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971AD-0E48-4ECC-9F66-65CE0A4455B9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44CB8-0655-4890-9402-4DC6538705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971AD-0E48-4ECC-9F66-65CE0A4455B9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44CB8-0655-4890-9402-4DC6538705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971AD-0E48-4ECC-9F66-65CE0A4455B9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44CB8-0655-4890-9402-4DC6538705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971AD-0E48-4ECC-9F66-65CE0A4455B9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44CB8-0655-4890-9402-4DC6538705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20" name="Picture 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0"/>
            <a:ext cx="4429125" cy="908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152400" y="1022350"/>
            <a:ext cx="8763000" cy="590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 dirty="0">
                <a:cs typeface="Arial" pitchFamily="34" charset="0"/>
              </a:rPr>
              <a:t>Wat heb je nodig?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Pen en papier.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 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b="1" u="sng" dirty="0">
                <a:cs typeface="Arial" pitchFamily="34" charset="0"/>
              </a:rPr>
              <a:t>Wat moet je doen?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Je gaat samen een toneelstuk schrijven met daarin maar </a:t>
            </a:r>
            <a:r>
              <a:rPr lang="nl-NL" sz="1400" b="1" dirty="0">
                <a:cs typeface="Arial" pitchFamily="34" charset="0"/>
              </a:rPr>
              <a:t>twee acteurs</a:t>
            </a:r>
            <a:r>
              <a:rPr lang="nl-NL" sz="1400" dirty="0">
                <a:cs typeface="Arial" pitchFamily="34" charset="0"/>
              </a:rPr>
              <a:t>. Zo'n toneelstuk  noemen we een </a:t>
            </a:r>
            <a:r>
              <a:rPr lang="nl-NL" sz="1400" b="1" dirty="0">
                <a:cs typeface="Arial" pitchFamily="34" charset="0"/>
              </a:rPr>
              <a:t>dialoog</a:t>
            </a:r>
            <a:r>
              <a:rPr lang="nl-NL" sz="1400" dirty="0">
                <a:cs typeface="Arial" pitchFamily="34" charset="0"/>
              </a:rPr>
              <a:t>.  Het toneelstukje voer je samen op voor de klas.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b="1" u="sng" dirty="0">
                <a:cs typeface="Arial" pitchFamily="34" charset="0"/>
              </a:rPr>
              <a:t>Hoe ga je te werk?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-Kijk goed naar het voorbeeld op de achterzijde van deze kaart.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dirty="0">
                <a:cs typeface="Arial" pitchFamily="34" charset="0"/>
              </a:rPr>
              <a:t>-Kies een onderwerp uit en schrijf daarover een kort verhaaltje ( </a:t>
            </a:r>
            <a:r>
              <a:rPr lang="nl-NL" sz="1400" b="1" dirty="0">
                <a:cs typeface="Arial" pitchFamily="34" charset="0"/>
              </a:rPr>
              <a:t>1</a:t>
            </a:r>
            <a:r>
              <a:rPr lang="nl-NL" sz="1400" dirty="0">
                <a:cs typeface="Arial" pitchFamily="34" charset="0"/>
              </a:rPr>
              <a:t> A4-tje).  Je kunt kiezen uit:  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b="1" dirty="0">
                <a:cs typeface="Arial" pitchFamily="34" charset="0"/>
              </a:rPr>
              <a:t>- Telefoongesprek over gemiste kansen.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- </a:t>
            </a:r>
            <a:r>
              <a:rPr lang="nl-NL" sz="1400" b="1" dirty="0">
                <a:cs typeface="Arial" pitchFamily="34" charset="0"/>
              </a:rPr>
              <a:t>Verdwaald op het perron.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r>
              <a:rPr lang="nl-NL" sz="1400" b="1" dirty="0">
                <a:cs typeface="Arial" pitchFamily="34" charset="0"/>
              </a:rPr>
              <a:t>- Rondleiding in een museum.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r>
              <a:rPr lang="nl-NL" sz="1400" b="1" dirty="0">
                <a:cs typeface="Arial" pitchFamily="34" charset="0"/>
              </a:rPr>
              <a:t>- Irritatie tijdens de film.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r>
              <a:rPr lang="nl-NL" sz="1400" b="1" dirty="0">
                <a:cs typeface="Arial" pitchFamily="34" charset="0"/>
              </a:rPr>
              <a:t>- Toekomstvoorspelling.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r>
              <a:rPr lang="nl-NL" sz="1400" b="1" dirty="0">
                <a:cs typeface="Arial" pitchFamily="34" charset="0"/>
              </a:rPr>
              <a:t>- Toevallige ontmoeting.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r>
              <a:rPr lang="nl-NL" sz="1400" b="1" dirty="0">
                <a:cs typeface="Arial" pitchFamily="34" charset="0"/>
              </a:rPr>
              <a:t>- Vakantieplannen maken.</a:t>
            </a:r>
            <a:r>
              <a:rPr lang="nl-NL" sz="1400" dirty="0">
                <a:cs typeface="Arial" pitchFamily="34" charset="0"/>
              </a:rPr>
              <a:t> 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dirty="0">
                <a:cs typeface="Arial" pitchFamily="34" charset="0"/>
              </a:rPr>
              <a:t>- Lees het verhaaltje dat je hebt geschreven nog eens goed door.  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dirty="0">
                <a:cs typeface="Arial" pitchFamily="34" charset="0"/>
              </a:rPr>
              <a:t>- Neem 2 A4-tjes en ga het verhaal omzetten in gesproken zinnen.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dirty="0">
                <a:cs typeface="Arial" pitchFamily="34" charset="0"/>
              </a:rPr>
              <a:t>- Zet boven ieder A4-tje wie de personage is.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b="1" dirty="0">
                <a:cs typeface="Arial" pitchFamily="34" charset="0"/>
              </a:rPr>
              <a:t>- </a:t>
            </a:r>
            <a:r>
              <a:rPr lang="nl-NL" sz="1400" dirty="0">
                <a:cs typeface="Arial" pitchFamily="34" charset="0"/>
              </a:rPr>
              <a:t>Het verhaal en de tekst moeten netjes uitgetikt worden.</a:t>
            </a:r>
            <a:endParaRPr lang="nl-NL" sz="1400" dirty="0"/>
          </a:p>
          <a:p>
            <a:pPr>
              <a:spcBef>
                <a:spcPct val="50000"/>
              </a:spcBef>
            </a:pPr>
            <a:endParaRPr lang="nl-NL" sz="1400" dirty="0"/>
          </a:p>
        </p:txBody>
      </p:sp>
      <p:pic>
        <p:nvPicPr>
          <p:cNvPr id="22" name="Picture 24" descr="http://www.taalvorming.nl/Literatuur/KN46%20schrijve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3768725"/>
            <a:ext cx="3200400" cy="308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3" name="Picture 3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6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7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6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0"/>
            <a:ext cx="3979863" cy="887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228600" y="1066800"/>
            <a:ext cx="8763000" cy="343170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i="1" u="sng">
                <a:cs typeface="Arial" pitchFamily="34" charset="0"/>
              </a:rPr>
              <a:t>Voorbeeld: het verhaal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Jan en Frits staan op de bus te wachten en raken geïrriteerd.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Ze zijn nu al een half uur aan het wachten en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de bus is er nog steeds niet. De kans is groot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dat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ze te laat op school komen. Krijgen ze alweer straf.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Het is deze week al een keer eerder gebeurd maar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de conciërge wil hun verhaal niet geloven.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Dat wordt dus weer het schoolplein vegen.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…………………………………………………………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…………………………………………………………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……………………………………………………..enz.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18" name="Picture 2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1752600"/>
            <a:ext cx="4495800" cy="46085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Diavoorstelling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2</cp:revision>
  <dcterms:created xsi:type="dcterms:W3CDTF">2013-10-04T11:21:37Z</dcterms:created>
  <dcterms:modified xsi:type="dcterms:W3CDTF">2013-10-04T11:22:31Z</dcterms:modified>
</cp:coreProperties>
</file>