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114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971AD-0E48-4ECC-9F66-65CE0A4455B9}" type="datetimeFigureOut">
              <a:rPr lang="nl-NL" smtClean="0"/>
              <a:pPr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44CB8-0655-4890-9402-4DC65387052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971AD-0E48-4ECC-9F66-65CE0A4455B9}" type="datetimeFigureOut">
              <a:rPr lang="nl-NL" smtClean="0"/>
              <a:pPr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44CB8-0655-4890-9402-4DC65387052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971AD-0E48-4ECC-9F66-65CE0A4455B9}" type="datetimeFigureOut">
              <a:rPr lang="nl-NL" smtClean="0"/>
              <a:pPr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44CB8-0655-4890-9402-4DC65387052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971AD-0E48-4ECC-9F66-65CE0A4455B9}" type="datetimeFigureOut">
              <a:rPr lang="nl-NL" smtClean="0"/>
              <a:pPr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44CB8-0655-4890-9402-4DC65387052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971AD-0E48-4ECC-9F66-65CE0A4455B9}" type="datetimeFigureOut">
              <a:rPr lang="nl-NL" smtClean="0"/>
              <a:pPr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44CB8-0655-4890-9402-4DC65387052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971AD-0E48-4ECC-9F66-65CE0A4455B9}" type="datetimeFigureOut">
              <a:rPr lang="nl-NL" smtClean="0"/>
              <a:pPr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44CB8-0655-4890-9402-4DC65387052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971AD-0E48-4ECC-9F66-65CE0A4455B9}" type="datetimeFigureOut">
              <a:rPr lang="nl-NL" smtClean="0"/>
              <a:pPr/>
              <a:t>4-10-2013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44CB8-0655-4890-9402-4DC65387052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971AD-0E48-4ECC-9F66-65CE0A4455B9}" type="datetimeFigureOut">
              <a:rPr lang="nl-NL" smtClean="0"/>
              <a:pPr/>
              <a:t>4-10-2013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44CB8-0655-4890-9402-4DC65387052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971AD-0E48-4ECC-9F66-65CE0A4455B9}" type="datetimeFigureOut">
              <a:rPr lang="nl-NL" smtClean="0"/>
              <a:pPr/>
              <a:t>4-10-2013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44CB8-0655-4890-9402-4DC65387052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971AD-0E48-4ECC-9F66-65CE0A4455B9}" type="datetimeFigureOut">
              <a:rPr lang="nl-NL" smtClean="0"/>
              <a:pPr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44CB8-0655-4890-9402-4DC65387052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971AD-0E48-4ECC-9F66-65CE0A4455B9}" type="datetimeFigureOut">
              <a:rPr lang="nl-NL" smtClean="0"/>
              <a:pPr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44CB8-0655-4890-9402-4DC65387052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971AD-0E48-4ECC-9F66-65CE0A4455B9}" type="datetimeFigureOut">
              <a:rPr lang="nl-NL" smtClean="0"/>
              <a:pPr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D44CB8-0655-4890-9402-4DC65387052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5" name="AutoShape 3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6" name="AutoShape 4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715000" y="3581400"/>
            <a:ext cx="30480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9" name="Picture 7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 terug</a:t>
            </a:r>
            <a:endParaRPr lang="nl-NL" sz="1000"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2938463" y="22098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2952750" y="221456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1143000" y="4343400"/>
            <a:ext cx="69342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3019425" y="23431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2200275" y="1647825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6" name="AutoShape 1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696200" y="152400"/>
            <a:ext cx="533400" cy="381000"/>
          </a:xfrm>
          <a:prstGeom prst="actionButtonForwardNex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7" name="Rectangle 15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620000" y="533400"/>
            <a:ext cx="762000" cy="631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volgende                                      bladzijde                           </a:t>
            </a:r>
          </a:p>
          <a:p>
            <a:pPr>
              <a:spcBef>
                <a:spcPct val="50000"/>
              </a:spcBef>
            </a:pPr>
            <a:endParaRPr lang="nl-NL" sz="1000"/>
          </a:p>
        </p:txBody>
      </p:sp>
      <p:sp>
        <p:nvSpPr>
          <p:cNvPr id="18" name="Rectangle 18"/>
          <p:cNvSpPr>
            <a:spLocks noChangeArrowheads="1"/>
          </p:cNvSpPr>
          <p:nvPr/>
        </p:nvSpPr>
        <p:spPr bwMode="auto">
          <a:xfrm>
            <a:off x="3343275" y="17335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9" name="Rectangle 19"/>
          <p:cNvSpPr>
            <a:spLocks noChangeArrowheads="1"/>
          </p:cNvSpPr>
          <p:nvPr/>
        </p:nvSpPr>
        <p:spPr bwMode="auto">
          <a:xfrm>
            <a:off x="2095500" y="4953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0" name="Picture 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0"/>
            <a:ext cx="4429125" cy="9080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21" name="Text Box 22"/>
          <p:cNvSpPr txBox="1">
            <a:spLocks noChangeArrowheads="1"/>
          </p:cNvSpPr>
          <p:nvPr/>
        </p:nvSpPr>
        <p:spPr bwMode="auto">
          <a:xfrm>
            <a:off x="152400" y="1022350"/>
            <a:ext cx="8763000" cy="590931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u="sng" dirty="0">
                <a:cs typeface="Arial" pitchFamily="34" charset="0"/>
              </a:rPr>
              <a:t>Wat heb je nodig?</a:t>
            </a:r>
            <a:r>
              <a:rPr lang="en-US" sz="1400" b="1" u="sng" dirty="0">
                <a:cs typeface="Arial" pitchFamily="34" charset="0"/>
              </a:rPr>
              <a:t/>
            </a:r>
            <a:br>
              <a:rPr lang="en-US" sz="1400" b="1" u="sng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Pen en papier.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 </a:t>
            </a:r>
            <a:endParaRPr lang="nl-NL" sz="1400" dirty="0"/>
          </a:p>
          <a:p>
            <a:pPr>
              <a:spcBef>
                <a:spcPct val="50000"/>
              </a:spcBef>
            </a:pPr>
            <a:r>
              <a:rPr lang="nl-NL" sz="1400" b="1" u="sng" dirty="0">
                <a:cs typeface="Arial" pitchFamily="34" charset="0"/>
              </a:rPr>
              <a:t>Wat moet je doen?</a:t>
            </a:r>
            <a:r>
              <a:rPr lang="en-US" sz="1400" b="1" u="sng" dirty="0">
                <a:cs typeface="Arial" pitchFamily="34" charset="0"/>
              </a:rPr>
              <a:t/>
            </a:r>
            <a:br>
              <a:rPr lang="en-US" sz="1400" b="1" u="sng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Je gaat samen een toneelstuk schrijven met daarin maar </a:t>
            </a:r>
            <a:r>
              <a:rPr lang="nl-NL" sz="1400" b="1" dirty="0">
                <a:cs typeface="Arial" pitchFamily="34" charset="0"/>
              </a:rPr>
              <a:t>twee acteurs</a:t>
            </a:r>
            <a:r>
              <a:rPr lang="nl-NL" sz="1400" dirty="0">
                <a:cs typeface="Arial" pitchFamily="34" charset="0"/>
              </a:rPr>
              <a:t>. Zo'n toneelstuk  noemen we een </a:t>
            </a:r>
            <a:r>
              <a:rPr lang="nl-NL" sz="1400" b="1" dirty="0">
                <a:cs typeface="Arial" pitchFamily="34" charset="0"/>
              </a:rPr>
              <a:t>dialoog</a:t>
            </a:r>
            <a:r>
              <a:rPr lang="nl-NL" sz="1400" dirty="0">
                <a:cs typeface="Arial" pitchFamily="34" charset="0"/>
              </a:rPr>
              <a:t>.  Het toneelstukje voer je samen op voor de klas.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b="1" u="sng" dirty="0">
                <a:cs typeface="Arial" pitchFamily="34" charset="0"/>
              </a:rPr>
              <a:t>Hoe ga je te werk?</a:t>
            </a:r>
            <a:r>
              <a:rPr lang="en-US" sz="1400" b="1" u="sng" dirty="0">
                <a:cs typeface="Arial" pitchFamily="34" charset="0"/>
              </a:rPr>
              <a:t/>
            </a:r>
            <a:br>
              <a:rPr lang="en-US" sz="1400" b="1" u="sng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-Kijk goed naar het voorbeeld op de achterzijde van deze kaart.</a:t>
            </a:r>
            <a:endParaRPr lang="nl-NL" sz="1400" dirty="0"/>
          </a:p>
          <a:p>
            <a:pPr>
              <a:spcBef>
                <a:spcPct val="50000"/>
              </a:spcBef>
            </a:pPr>
            <a:r>
              <a:rPr lang="nl-NL" sz="1400" dirty="0">
                <a:cs typeface="Arial" pitchFamily="34" charset="0"/>
              </a:rPr>
              <a:t>-Kies een onderwerp uit en schrijf daarover een kort verhaaltje ( </a:t>
            </a:r>
            <a:r>
              <a:rPr lang="nl-NL" sz="1400" b="1" dirty="0">
                <a:cs typeface="Arial" pitchFamily="34" charset="0"/>
              </a:rPr>
              <a:t>1</a:t>
            </a:r>
            <a:r>
              <a:rPr lang="nl-NL" sz="1400" dirty="0">
                <a:cs typeface="Arial" pitchFamily="34" charset="0"/>
              </a:rPr>
              <a:t> A4-tje).  Je kunt kiezen uit:  </a:t>
            </a:r>
            <a:endParaRPr lang="nl-NL" sz="1400" dirty="0"/>
          </a:p>
          <a:p>
            <a:pPr>
              <a:spcBef>
                <a:spcPct val="50000"/>
              </a:spcBef>
            </a:pPr>
            <a:r>
              <a:rPr lang="nl-NL" sz="1400" b="1" dirty="0">
                <a:cs typeface="Arial" pitchFamily="34" charset="0"/>
              </a:rPr>
              <a:t>- Telefoongesprek over gemiste kansen.</a:t>
            </a:r>
            <a:r>
              <a:rPr lang="en-US" sz="1400" b="1" dirty="0">
                <a:cs typeface="Arial" pitchFamily="34" charset="0"/>
              </a:rPr>
              <a:t/>
            </a:r>
            <a:br>
              <a:rPr lang="en-US" sz="1400" b="1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- </a:t>
            </a:r>
            <a:r>
              <a:rPr lang="nl-NL" sz="1400" b="1" dirty="0">
                <a:cs typeface="Arial" pitchFamily="34" charset="0"/>
              </a:rPr>
              <a:t>Verdwaald op het perron.</a:t>
            </a:r>
            <a:r>
              <a:rPr lang="en-US" sz="1400" b="1" dirty="0">
                <a:cs typeface="Arial" pitchFamily="34" charset="0"/>
              </a:rPr>
              <a:t/>
            </a:r>
            <a:br>
              <a:rPr lang="en-US" sz="1400" b="1" dirty="0">
                <a:cs typeface="Arial" pitchFamily="34" charset="0"/>
              </a:rPr>
            </a:br>
            <a:r>
              <a:rPr lang="nl-NL" sz="1400" b="1" dirty="0">
                <a:cs typeface="Arial" pitchFamily="34" charset="0"/>
              </a:rPr>
              <a:t>- Rondleiding in een museum.</a:t>
            </a:r>
            <a:r>
              <a:rPr lang="en-US" sz="1400" b="1" dirty="0">
                <a:cs typeface="Arial" pitchFamily="34" charset="0"/>
              </a:rPr>
              <a:t/>
            </a:r>
            <a:br>
              <a:rPr lang="en-US" sz="1400" b="1" dirty="0">
                <a:cs typeface="Arial" pitchFamily="34" charset="0"/>
              </a:rPr>
            </a:br>
            <a:r>
              <a:rPr lang="nl-NL" sz="1400" b="1" dirty="0">
                <a:cs typeface="Arial" pitchFamily="34" charset="0"/>
              </a:rPr>
              <a:t>- Irritatie tijdens de film.</a:t>
            </a:r>
            <a:r>
              <a:rPr lang="en-US" sz="1400" b="1" dirty="0">
                <a:cs typeface="Arial" pitchFamily="34" charset="0"/>
              </a:rPr>
              <a:t/>
            </a:r>
            <a:br>
              <a:rPr lang="en-US" sz="1400" b="1" dirty="0">
                <a:cs typeface="Arial" pitchFamily="34" charset="0"/>
              </a:rPr>
            </a:br>
            <a:r>
              <a:rPr lang="nl-NL" sz="1400" b="1" dirty="0">
                <a:cs typeface="Arial" pitchFamily="34" charset="0"/>
              </a:rPr>
              <a:t>- Toekomstvoorspelling.</a:t>
            </a:r>
            <a:r>
              <a:rPr lang="en-US" sz="1400" b="1" dirty="0">
                <a:cs typeface="Arial" pitchFamily="34" charset="0"/>
              </a:rPr>
              <a:t/>
            </a:r>
            <a:br>
              <a:rPr lang="en-US" sz="1400" b="1" dirty="0">
                <a:cs typeface="Arial" pitchFamily="34" charset="0"/>
              </a:rPr>
            </a:br>
            <a:r>
              <a:rPr lang="nl-NL" sz="1400" b="1" dirty="0">
                <a:cs typeface="Arial" pitchFamily="34" charset="0"/>
              </a:rPr>
              <a:t>- Toevallige ontmoeting.</a:t>
            </a:r>
            <a:r>
              <a:rPr lang="en-US" sz="1400" b="1" dirty="0">
                <a:cs typeface="Arial" pitchFamily="34" charset="0"/>
              </a:rPr>
              <a:t/>
            </a:r>
            <a:br>
              <a:rPr lang="en-US" sz="1400" b="1" dirty="0">
                <a:cs typeface="Arial" pitchFamily="34" charset="0"/>
              </a:rPr>
            </a:br>
            <a:r>
              <a:rPr lang="nl-NL" sz="1400" b="1" dirty="0">
                <a:cs typeface="Arial" pitchFamily="34" charset="0"/>
              </a:rPr>
              <a:t>- Vakantieplannen maken.</a:t>
            </a:r>
            <a:r>
              <a:rPr lang="nl-NL" sz="1400" dirty="0">
                <a:cs typeface="Arial" pitchFamily="34" charset="0"/>
              </a:rPr>
              <a:t> </a:t>
            </a:r>
            <a:endParaRPr lang="nl-NL" sz="1400" dirty="0"/>
          </a:p>
          <a:p>
            <a:pPr>
              <a:spcBef>
                <a:spcPct val="50000"/>
              </a:spcBef>
            </a:pPr>
            <a:r>
              <a:rPr lang="nl-NL" sz="1400" dirty="0">
                <a:cs typeface="Arial" pitchFamily="34" charset="0"/>
              </a:rPr>
              <a:t>- Lees het verhaaltje dat je hebt geschreven nog eens goed door.  </a:t>
            </a:r>
            <a:endParaRPr lang="nl-NL" sz="1400" dirty="0"/>
          </a:p>
          <a:p>
            <a:pPr>
              <a:spcBef>
                <a:spcPct val="50000"/>
              </a:spcBef>
            </a:pPr>
            <a:r>
              <a:rPr lang="nl-NL" sz="1400" dirty="0">
                <a:cs typeface="Arial" pitchFamily="34" charset="0"/>
              </a:rPr>
              <a:t>- Neem 2 A4-tjes en ga het verhaal omzetten in gesproken zinnen.</a:t>
            </a:r>
            <a:endParaRPr lang="nl-NL" sz="1400" dirty="0"/>
          </a:p>
          <a:p>
            <a:pPr>
              <a:spcBef>
                <a:spcPct val="50000"/>
              </a:spcBef>
            </a:pPr>
            <a:r>
              <a:rPr lang="nl-NL" sz="1400" dirty="0">
                <a:cs typeface="Arial" pitchFamily="34" charset="0"/>
              </a:rPr>
              <a:t>- Zet boven ieder A4-tje wie de personage is.</a:t>
            </a:r>
            <a:endParaRPr lang="nl-NL" sz="1400" dirty="0"/>
          </a:p>
          <a:p>
            <a:pPr>
              <a:spcBef>
                <a:spcPct val="50000"/>
              </a:spcBef>
            </a:pPr>
            <a:r>
              <a:rPr lang="nl-NL" sz="1400" b="1" dirty="0">
                <a:cs typeface="Arial" pitchFamily="34" charset="0"/>
              </a:rPr>
              <a:t>- </a:t>
            </a:r>
            <a:r>
              <a:rPr lang="nl-NL" sz="1400" dirty="0">
                <a:cs typeface="Arial" pitchFamily="34" charset="0"/>
              </a:rPr>
              <a:t>Het verhaal en de tekst moeten netjes uitgetikt worden.</a:t>
            </a:r>
            <a:endParaRPr lang="nl-NL" sz="1400" dirty="0"/>
          </a:p>
          <a:p>
            <a:pPr>
              <a:spcBef>
                <a:spcPct val="50000"/>
              </a:spcBef>
            </a:pPr>
            <a:endParaRPr lang="nl-NL" sz="1400" dirty="0"/>
          </a:p>
        </p:txBody>
      </p:sp>
      <p:pic>
        <p:nvPicPr>
          <p:cNvPr id="22" name="Picture 24" descr="http://www.taalvorming.nl/Literatuur/KN46%20schrijve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1200" y="3768725"/>
            <a:ext cx="3200400" cy="308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pic>
        <p:nvPicPr>
          <p:cNvPr id="3" name="Picture 3">
            <a:hlinkClick r:id="" action="ppaction://hlinkshowjump?jump=previousslide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1038" y="223838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8077200" y="6096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terug</a:t>
            </a:r>
            <a:endParaRPr lang="nl-NL" sz="1000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6" name="AutoShape 6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AutoShape 7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3309938" y="2338388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3586163" y="2652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3586163" y="2652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3538538" y="26479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3014663" y="9382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4" name="Rectangle 14"/>
          <p:cNvSpPr>
            <a:spLocks noChangeArrowheads="1"/>
          </p:cNvSpPr>
          <p:nvPr/>
        </p:nvSpPr>
        <p:spPr bwMode="auto">
          <a:xfrm>
            <a:off x="533400" y="533400"/>
            <a:ext cx="304800" cy="61722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609600" y="533400"/>
            <a:ext cx="228600" cy="6096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16" name="Picture 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0800" y="0"/>
            <a:ext cx="3979863" cy="8874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7" name="Text Box 21"/>
          <p:cNvSpPr txBox="1">
            <a:spLocks noChangeArrowheads="1"/>
          </p:cNvSpPr>
          <p:nvPr/>
        </p:nvSpPr>
        <p:spPr bwMode="auto">
          <a:xfrm>
            <a:off x="228600" y="1066800"/>
            <a:ext cx="8763000" cy="343170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i="1" u="sng">
                <a:cs typeface="Arial" pitchFamily="34" charset="0"/>
              </a:rPr>
              <a:t>Voorbeeld: het verhaal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Jan en Frits staan op de bus te wachten en raken geïrriteerd.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Ze zijn nu al een half uur aan het wachten en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de bus is er nog steeds niet. De kans is groot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dat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ze te laat op school komen. Krijgen ze alweer straf.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Het is deze week al een keer eerder gebeurd maar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de conciërge wil hun verhaal niet geloven.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Dat wordt dus weer het schoolplein vegen.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…………………………………………………………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…………………………………………………………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……………………………………………………..enz.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 </a:t>
            </a:r>
            <a:endParaRPr lang="nl-NL" sz="1400"/>
          </a:p>
          <a:p>
            <a:pPr>
              <a:spcBef>
                <a:spcPct val="50000"/>
              </a:spcBef>
            </a:pPr>
            <a:endParaRPr lang="nl-NL" sz="1400"/>
          </a:p>
        </p:txBody>
      </p:sp>
      <p:pic>
        <p:nvPicPr>
          <p:cNvPr id="18" name="Picture 2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5800" y="1752600"/>
            <a:ext cx="4495800" cy="46085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</Words>
  <Application>Microsoft Office PowerPoint</Application>
  <PresentationFormat>Diavoorstelling (4:3)</PresentationFormat>
  <Paragraphs>16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Office-thema</vt:lpstr>
      <vt:lpstr>Dia 1</vt:lpstr>
      <vt:lpstr>Dia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2</cp:revision>
  <dcterms:created xsi:type="dcterms:W3CDTF">2013-10-04T11:21:37Z</dcterms:created>
  <dcterms:modified xsi:type="dcterms:W3CDTF">2013-10-04T11:22:31Z</dcterms:modified>
</cp:coreProperties>
</file>