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02" y="11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19B33E83-F47A-4031-A6C3-46414891744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9B33E83-F47A-4031-A6C3-46414891744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9B33E83-F47A-4031-A6C3-46414891744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9B33E83-F47A-4031-A6C3-46414891744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9B33E83-F47A-4031-A6C3-46414891744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9B33E83-F47A-4031-A6C3-46414891744D}"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9B33E83-F47A-4031-A6C3-46414891744D}"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9B33E83-F47A-4031-A6C3-46414891744D}"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9B33E83-F47A-4031-A6C3-46414891744D}"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9B33E83-F47A-4031-A6C3-46414891744D}"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9B33E83-F47A-4031-A6C3-46414891744D}"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40F03BC-F47A-41F3-9415-07BA5D23CA1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33E83-F47A-4031-A6C3-46414891744D}"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F03BC-F47A-41F3-9415-07BA5D23CA1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026"/>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21" name="Text Box 102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22" name="AutoShape 102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23" name="AutoShape 102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24" name="Text Box 1030"/>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25" name="Rectangle 1031"/>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26" name="Picture 1032">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27" name="Rectangle 1033"/>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28" name="Rectangle 1036"/>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9" name="Rectangle 1037"/>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30" name="Rectangle 1038"/>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31" name="Rectangle 1039"/>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32" name="Rectangle 1040"/>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33" name="Picture 1042"/>
          <p:cNvPicPr>
            <a:picLocks noChangeAspect="1" noChangeArrowheads="1"/>
          </p:cNvPicPr>
          <p:nvPr/>
        </p:nvPicPr>
        <p:blipFill>
          <a:blip r:embed="rId3" cstate="print"/>
          <a:srcRect/>
          <a:stretch>
            <a:fillRect/>
          </a:stretch>
        </p:blipFill>
        <p:spPr bwMode="auto">
          <a:xfrm>
            <a:off x="2362200" y="0"/>
            <a:ext cx="4360863" cy="887413"/>
          </a:xfrm>
          <a:prstGeom prst="rect">
            <a:avLst/>
          </a:prstGeom>
          <a:noFill/>
          <a:ln w="12700">
            <a:noFill/>
            <a:miter lim="800000"/>
            <a:headEnd type="none" w="sm" len="sm"/>
            <a:tailEnd type="none" w="sm" len="sm"/>
          </a:ln>
        </p:spPr>
      </p:pic>
      <p:sp>
        <p:nvSpPr>
          <p:cNvPr id="34" name="AutoShape 1044" descr="http://www.veenlandencollege.nl/misc/showfile.asp?F=Nig0KS5qcGcg&amp;ctd=1285"/>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35" name="Text Box 1046"/>
          <p:cNvSpPr txBox="1">
            <a:spLocks noChangeArrowheads="1"/>
          </p:cNvSpPr>
          <p:nvPr/>
        </p:nvSpPr>
        <p:spPr bwMode="auto">
          <a:xfrm>
            <a:off x="228600" y="1219200"/>
            <a:ext cx="8610600" cy="6447919"/>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Net als bij muziek wordt dans vastgelegd in een notatie. Bij muziek wordt dit vastgelegd in een partituur, bij dans in een choreografie. Soms heb je de muziek  of de dans niet op papier staan.  Dan moet je het maar gewoon naspelen. Net zolang totdat je het kent.  Voordoen en nadoen: de oudste manier van leren!</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Tv, videorecorder, videoband en lef.</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moet je doen?</a:t>
            </a:r>
            <a:r>
              <a:rPr lang="en-US" sz="1400" b="1" u="sng">
                <a:cs typeface="Arial" pitchFamily="34" charset="0"/>
              </a:rPr>
              <a:t/>
            </a:r>
            <a:br>
              <a:rPr lang="en-US" sz="1400" b="1" u="sng">
                <a:cs typeface="Arial" pitchFamily="34" charset="0"/>
              </a:rPr>
            </a:br>
            <a:r>
              <a:rPr lang="nl-NL" sz="1400">
                <a:cs typeface="Arial" pitchFamily="34" charset="0"/>
              </a:rPr>
              <a:t>Jij gaat met een groepje een videoclip bestuderen. </a:t>
            </a:r>
            <a:r>
              <a:rPr lang="en-US" sz="1400">
                <a:cs typeface="Arial" pitchFamily="34" charset="0"/>
              </a:rPr>
              <a:t/>
            </a:r>
            <a:br>
              <a:rPr lang="en-US" sz="1400">
                <a:cs typeface="Arial" pitchFamily="34" charset="0"/>
              </a:rPr>
            </a:br>
            <a:r>
              <a:rPr lang="nl-NL" sz="1400">
                <a:cs typeface="Arial" pitchFamily="34" charset="0"/>
              </a:rPr>
              <a:t>De danspassen probeer je zo goed mogelijk na</a:t>
            </a:r>
            <a:r>
              <a:rPr lang="en-US" sz="1400">
                <a:cs typeface="Arial" pitchFamily="34" charset="0"/>
              </a:rPr>
              <a:t> t</a:t>
            </a:r>
            <a:r>
              <a:rPr lang="nl-NL" sz="1400">
                <a:cs typeface="Arial" pitchFamily="34" charset="0"/>
              </a:rPr>
              <a:t>e doen. </a:t>
            </a:r>
            <a:r>
              <a:rPr lang="en-US" sz="1400">
                <a:cs typeface="Arial" pitchFamily="34" charset="0"/>
              </a:rPr>
              <a:t/>
            </a:r>
            <a:br>
              <a:rPr lang="en-US" sz="1400">
                <a:cs typeface="Arial" pitchFamily="34" charset="0"/>
              </a:rPr>
            </a:br>
            <a:r>
              <a:rPr lang="nl-NL" sz="1400">
                <a:cs typeface="Arial" pitchFamily="34" charset="0"/>
              </a:rPr>
              <a:t>Je gaat het dansje uitvoeren voor de klas. Je moet dus</a:t>
            </a:r>
            <a:r>
              <a:rPr lang="en-US" sz="1400">
                <a:cs typeface="Arial" pitchFamily="34" charset="0"/>
              </a:rPr>
              <a:t> </a:t>
            </a:r>
            <a:r>
              <a:rPr lang="nl-NL" sz="1400">
                <a:cs typeface="Arial" pitchFamily="34" charset="0"/>
              </a:rPr>
              <a:t>wel een </a:t>
            </a:r>
            <a:r>
              <a:rPr lang="en-US" sz="1400">
                <a:cs typeface="Arial" pitchFamily="34" charset="0"/>
              </a:rPr>
              <a:t/>
            </a:r>
            <a:br>
              <a:rPr lang="en-US" sz="1400">
                <a:cs typeface="Arial" pitchFamily="34" charset="0"/>
              </a:rPr>
            </a:br>
            <a:r>
              <a:rPr lang="nl-NL" sz="1400">
                <a:cs typeface="Arial" pitchFamily="34" charset="0"/>
              </a:rPr>
              <a:t>beetje</a:t>
            </a:r>
            <a:r>
              <a:rPr lang="en-US" sz="1400">
                <a:cs typeface="Arial" pitchFamily="34" charset="0"/>
              </a:rPr>
              <a:t> </a:t>
            </a:r>
            <a:r>
              <a:rPr lang="nl-NL" sz="1400">
                <a:cs typeface="Arial" pitchFamily="34" charset="0"/>
              </a:rPr>
              <a:t>lef hebben. Het is wel belangrijk dat je</a:t>
            </a:r>
            <a:r>
              <a:rPr lang="en-US" sz="1400">
                <a:cs typeface="Arial" pitchFamily="34" charset="0"/>
              </a:rPr>
              <a:t> </a:t>
            </a:r>
            <a:r>
              <a:rPr lang="nl-NL" sz="1400">
                <a:cs typeface="Arial" pitchFamily="34" charset="0"/>
              </a:rPr>
              <a:t>het serieus aanpakt </a:t>
            </a:r>
            <a:r>
              <a:rPr lang="en-US" sz="1400">
                <a:cs typeface="Arial" pitchFamily="34" charset="0"/>
              </a:rPr>
              <a:t/>
            </a:r>
            <a:br>
              <a:rPr lang="en-US" sz="1400">
                <a:cs typeface="Arial" pitchFamily="34" charset="0"/>
              </a:rPr>
            </a:br>
            <a:r>
              <a:rPr lang="nl-NL" sz="1400">
                <a:cs typeface="Arial" pitchFamily="34" charset="0"/>
              </a:rPr>
              <a:t>en voordraagt.</a:t>
            </a:r>
            <a:r>
              <a:rPr lang="en-US" sz="1400">
                <a:cs typeface="Arial" pitchFamily="34" charset="0"/>
              </a:rPr>
              <a:t> </a:t>
            </a:r>
            <a:r>
              <a:rPr lang="nl-NL" sz="1400">
                <a:cs typeface="Arial" pitchFamily="34" charset="0"/>
              </a:rPr>
              <a:t>Als je nu al zegt:"ik durf dat niet", maak dan </a:t>
            </a:r>
            <a:r>
              <a:rPr lang="nl-NL" sz="1400"/>
              <a:t>gewoon </a:t>
            </a:r>
            <a:r>
              <a:rPr lang="en-US" sz="1400"/>
              <a:t/>
            </a:r>
            <a:br>
              <a:rPr lang="en-US" sz="1400"/>
            </a:br>
            <a:r>
              <a:rPr lang="nl-NL" sz="1400"/>
              <a:t>een andere leskaart! </a:t>
            </a:r>
            <a:endParaRPr lang="en-US" sz="1400"/>
          </a:p>
          <a:p>
            <a:pPr>
              <a:spcBef>
                <a:spcPct val="50000"/>
              </a:spcBef>
            </a:pPr>
            <a:endParaRPr lang="en-US" sz="1400"/>
          </a:p>
          <a:p>
            <a:pPr>
              <a:spcBef>
                <a:spcPct val="50000"/>
              </a:spcBef>
            </a:pP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1) Bekijk met je groepje een videoclip (met dans erin).</a:t>
            </a:r>
            <a:r>
              <a:rPr lang="en-US" sz="1400">
                <a:cs typeface="Arial" pitchFamily="34" charset="0"/>
              </a:rPr>
              <a:t/>
            </a:r>
            <a:br>
              <a:rPr lang="en-US" sz="1400">
                <a:cs typeface="Arial" pitchFamily="34" charset="0"/>
              </a:rPr>
            </a:br>
            <a:r>
              <a:rPr lang="nl-NL" sz="1400">
                <a:cs typeface="Arial" pitchFamily="34" charset="0"/>
              </a:rPr>
              <a:t>2) Stel eerst vast of je de passen die je ziet met je groepje</a:t>
            </a:r>
            <a:r>
              <a:rPr lang="en-US" sz="1400">
                <a:cs typeface="Arial" pitchFamily="34" charset="0"/>
              </a:rPr>
              <a:t/>
            </a:r>
            <a:br>
              <a:rPr lang="en-US" sz="1400">
                <a:cs typeface="Arial" pitchFamily="34" charset="0"/>
              </a:rPr>
            </a:br>
            <a:r>
              <a:rPr lang="en-US" sz="1400">
                <a:cs typeface="Arial" pitchFamily="34" charset="0"/>
              </a:rPr>
              <a:t>   </a:t>
            </a:r>
            <a:r>
              <a:rPr lang="nl-NL" sz="1400">
                <a:cs typeface="Arial" pitchFamily="34" charset="0"/>
              </a:rPr>
              <a:t> kunt uitvoeren.</a:t>
            </a:r>
            <a:r>
              <a:rPr lang="en-US" sz="1400">
                <a:cs typeface="Arial" pitchFamily="34" charset="0"/>
              </a:rPr>
              <a:t/>
            </a:r>
            <a:br>
              <a:rPr lang="en-US" sz="1400">
                <a:cs typeface="Arial" pitchFamily="34" charset="0"/>
              </a:rPr>
            </a:br>
            <a:r>
              <a:rPr lang="nl-NL" sz="1400">
                <a:cs typeface="Arial" pitchFamily="34" charset="0"/>
              </a:rPr>
              <a:t>3) Oefen steeds korte fragmenten met je groep. </a:t>
            </a:r>
            <a:r>
              <a:rPr lang="en-US" sz="1400">
                <a:cs typeface="Arial" pitchFamily="34" charset="0"/>
              </a:rPr>
              <a:t/>
            </a:r>
            <a:br>
              <a:rPr lang="en-US" sz="1400">
                <a:cs typeface="Arial" pitchFamily="34" charset="0"/>
              </a:rPr>
            </a:br>
            <a:r>
              <a:rPr lang="nl-NL" sz="1400">
                <a:cs typeface="Arial" pitchFamily="34" charset="0"/>
              </a:rPr>
              <a:t>    Ga niet verder voordat jullie alle passen kennen.</a:t>
            </a:r>
            <a:r>
              <a:rPr lang="en-US" sz="1400">
                <a:cs typeface="Arial" pitchFamily="34" charset="0"/>
              </a:rPr>
              <a:t/>
            </a:r>
            <a:br>
              <a:rPr lang="en-US" sz="1400">
                <a:cs typeface="Arial" pitchFamily="34" charset="0"/>
              </a:rPr>
            </a:br>
            <a:r>
              <a:rPr lang="nl-NL" sz="1400">
                <a:cs typeface="Arial" pitchFamily="34" charset="0"/>
              </a:rPr>
              <a:t>4) Op de plaatsen waar je geen dansbeweging ziet in de clip, </a:t>
            </a:r>
            <a:r>
              <a:rPr lang="en-US" sz="1400">
                <a:cs typeface="Arial" pitchFamily="34" charset="0"/>
              </a:rPr>
              <a:t/>
            </a:r>
            <a:br>
              <a:rPr lang="en-US" sz="1400">
                <a:cs typeface="Arial" pitchFamily="34" charset="0"/>
              </a:rPr>
            </a:br>
            <a:r>
              <a:rPr lang="en-US" sz="1400">
                <a:cs typeface="Arial" pitchFamily="34" charset="0"/>
              </a:rPr>
              <a:t>    </a:t>
            </a:r>
            <a:r>
              <a:rPr lang="nl-NL" sz="1400">
                <a:cs typeface="Arial" pitchFamily="34" charset="0"/>
              </a:rPr>
              <a:t>herhaal je eerdere bewegingen of verzin je een eigen beweging.</a:t>
            </a:r>
            <a:r>
              <a:rPr lang="en-US" sz="1400">
                <a:cs typeface="Arial" pitchFamily="34" charset="0"/>
              </a:rPr>
              <a:t/>
            </a:r>
            <a:br>
              <a:rPr lang="en-US" sz="1400">
                <a:cs typeface="Arial" pitchFamily="34" charset="0"/>
              </a:rPr>
            </a:br>
            <a:r>
              <a:rPr lang="nl-NL" sz="1400">
                <a:cs typeface="Arial" pitchFamily="34" charset="0"/>
              </a:rPr>
              <a:t>5) Voer het geheel tegelijkertijd met de videoclip uit.</a:t>
            </a:r>
            <a:endParaRPr lang="nl-NL" sz="1400"/>
          </a:p>
          <a:p>
            <a:pPr>
              <a:spcBef>
                <a:spcPct val="50000"/>
              </a:spcBef>
            </a:pPr>
            <a:r>
              <a:rPr lang="nl-NL" sz="1400">
                <a:cs typeface="Arial" pitchFamily="34" charset="0"/>
              </a:rPr>
              <a:t> </a:t>
            </a:r>
            <a:endParaRPr lang="nl-NL" sz="1400"/>
          </a:p>
          <a:p>
            <a:pPr>
              <a:spcBef>
                <a:spcPct val="50000"/>
              </a:spcBef>
            </a:pPr>
            <a:r>
              <a:rPr lang="nl-NL" sz="1400">
                <a:cs typeface="Arial" pitchFamily="34" charset="0"/>
              </a:rPr>
              <a:t> </a:t>
            </a:r>
            <a:endParaRPr lang="nl-NL" sz="1400"/>
          </a:p>
          <a:p>
            <a:pPr>
              <a:spcBef>
                <a:spcPct val="50000"/>
              </a:spcBef>
            </a:pPr>
            <a:endParaRPr lang="nl-NL" sz="1400"/>
          </a:p>
        </p:txBody>
      </p:sp>
      <p:pic>
        <p:nvPicPr>
          <p:cNvPr id="36" name="Picture 1047"/>
          <p:cNvPicPr>
            <a:picLocks noChangeAspect="1" noChangeArrowheads="1"/>
          </p:cNvPicPr>
          <p:nvPr/>
        </p:nvPicPr>
        <p:blipFill>
          <a:blip r:embed="rId4" cstate="print"/>
          <a:srcRect/>
          <a:stretch>
            <a:fillRect/>
          </a:stretch>
        </p:blipFill>
        <p:spPr bwMode="auto">
          <a:xfrm>
            <a:off x="5715000" y="4521200"/>
            <a:ext cx="3429000" cy="2336800"/>
          </a:xfrm>
          <a:prstGeom prst="rect">
            <a:avLst/>
          </a:prstGeom>
          <a:noFill/>
          <a:ln w="12700">
            <a:noFill/>
            <a:miter lim="800000"/>
            <a:headEnd type="none" w="sm" len="sm"/>
            <a:tailEnd type="none" w="sm" len="sm"/>
          </a:ln>
        </p:spPr>
      </p:pic>
      <p:pic>
        <p:nvPicPr>
          <p:cNvPr id="37" name="Picture 1048"/>
          <p:cNvPicPr>
            <a:picLocks noChangeAspect="1" noChangeArrowheads="1"/>
          </p:cNvPicPr>
          <p:nvPr/>
        </p:nvPicPr>
        <p:blipFill>
          <a:blip r:embed="rId5" cstate="print"/>
          <a:srcRect/>
          <a:stretch>
            <a:fillRect/>
          </a:stretch>
        </p:blipFill>
        <p:spPr bwMode="auto">
          <a:xfrm>
            <a:off x="5715000" y="1981200"/>
            <a:ext cx="3429000" cy="2536825"/>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66</Words>
  <Application>Microsoft Office PowerPoint</Application>
  <PresentationFormat>Diavoorstelling (4:3)</PresentationFormat>
  <Paragraphs>6</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Office-thema</vt:lpstr>
      <vt:lpstr>Dia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2</cp:revision>
  <dcterms:created xsi:type="dcterms:W3CDTF">2013-10-04T11:13:55Z</dcterms:created>
  <dcterms:modified xsi:type="dcterms:W3CDTF">2013-10-04T11:17:10Z</dcterms:modified>
</cp:coreProperties>
</file>