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7CA15-8DE9-452B-8A9A-58DFA13DB47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13D2D-1BBD-46BF-B0B7-2AC0E3594ACC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0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0"/>
            <a:ext cx="2819400" cy="13255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360363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nl-NL" sz="2000" b="1" i="1"/>
              <a:t>                    </a:t>
            </a:r>
            <a:r>
              <a:rPr lang="en-US" sz="2000" b="1" i="1"/>
              <a:t>                                   </a:t>
            </a:r>
            <a:r>
              <a:rPr lang="nl-NL" sz="2000"/>
              <a:t>Interviewen</a:t>
            </a:r>
          </a:p>
          <a:p>
            <a:pPr algn="ctr">
              <a:spcBef>
                <a:spcPct val="0"/>
              </a:spcBef>
            </a:pPr>
            <a:endParaRPr lang="nl-NL" sz="2000">
              <a:latin typeface="Kids" charset="0"/>
            </a:endParaRPr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228600" y="1371600"/>
            <a:ext cx="8763000" cy="55165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Wil je voor je </a:t>
            </a:r>
            <a:r>
              <a:rPr lang="nl-NL" sz="1400" dirty="0" err="1">
                <a:cs typeface="Arial" pitchFamily="34" charset="0"/>
              </a:rPr>
              <a:t>CKV-activiteit</a:t>
            </a:r>
            <a:r>
              <a:rPr lang="nl-NL" sz="1400" dirty="0">
                <a:cs typeface="Arial" pitchFamily="34" charset="0"/>
              </a:rPr>
              <a:t> een architect interviewen? Dan is dit een goede verwerkingsopdracht om te maken. 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Wat heb je nodig?</a:t>
            </a:r>
            <a:r>
              <a:rPr lang="en-US" sz="1400" b="1" u="sng" dirty="0">
                <a:cs typeface="Arial" pitchFamily="34" charset="0"/>
              </a:rPr>
              <a:t>                                                                                                                                                 </a:t>
            </a:r>
            <a:r>
              <a:rPr lang="nl-NL" sz="1400" dirty="0">
                <a:cs typeface="Arial" pitchFamily="34" charset="0"/>
              </a:rPr>
              <a:t>(digitale) fotocamera, internet, afsprakenkaart, telefoon 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Wat ga je doen?</a:t>
            </a:r>
            <a:r>
              <a:rPr lang="en-US" sz="1400" b="1" u="sng" dirty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</a:t>
            </a:r>
            <a:r>
              <a:rPr lang="nl-NL" sz="1400" dirty="0">
                <a:cs typeface="Arial" pitchFamily="34" charset="0"/>
              </a:rPr>
              <a:t>Je gaat in jullie omgeving een hedendaags gebouw zoeken dat je (of jullie) aanspreekt.</a:t>
            </a:r>
            <a:r>
              <a:rPr lang="en-US" sz="1400" dirty="0">
                <a:cs typeface="Arial" pitchFamily="34" charset="0"/>
              </a:rPr>
              <a:t>                                                  </a:t>
            </a:r>
            <a:r>
              <a:rPr lang="nl-NL" sz="1400" dirty="0">
                <a:cs typeface="Arial" pitchFamily="34" charset="0"/>
              </a:rPr>
              <a:t>Zoek uit wie de architect is fotografeer het gebouw. Probeer een telefonische </a:t>
            </a:r>
            <a:r>
              <a:rPr lang="en-US" sz="1400" dirty="0">
                <a:cs typeface="Arial" pitchFamily="34" charset="0"/>
              </a:rPr>
              <a:t>                                                              </a:t>
            </a:r>
            <a:r>
              <a:rPr lang="nl-NL" sz="1400" dirty="0">
                <a:cs typeface="Arial" pitchFamily="34" charset="0"/>
              </a:rPr>
              <a:t>afspraak te maken met de architect.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Als dat niet lukt kun je ook een afspraak </a:t>
            </a:r>
            <a:r>
              <a:rPr lang="en-US" sz="1400" dirty="0">
                <a:cs typeface="Arial" pitchFamily="34" charset="0"/>
              </a:rPr>
              <a:t>                                                                     </a:t>
            </a:r>
            <a:r>
              <a:rPr lang="nl-NL" sz="1400" dirty="0">
                <a:cs typeface="Arial" pitchFamily="34" charset="0"/>
              </a:rPr>
              <a:t>met iemand maken die </a:t>
            </a:r>
            <a:r>
              <a:rPr lang="en-US" sz="1400" dirty="0">
                <a:cs typeface="Arial" pitchFamily="34" charset="0"/>
              </a:rPr>
              <a:t>e</a:t>
            </a:r>
            <a:r>
              <a:rPr lang="nl-NL" sz="1400" dirty="0">
                <a:cs typeface="Arial" pitchFamily="34" charset="0"/>
              </a:rPr>
              <a:t>r ook veel van weet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(bijvoorbeeld 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de opdrachtgever). </a:t>
            </a:r>
            <a:r>
              <a:rPr lang="en-US" sz="1400" dirty="0">
                <a:cs typeface="Arial" pitchFamily="34" charset="0"/>
              </a:rPr>
              <a:t>                                                             </a:t>
            </a:r>
            <a:r>
              <a:rPr lang="nl-NL" sz="1400" dirty="0">
                <a:cs typeface="Arial" pitchFamily="34" charset="0"/>
              </a:rPr>
              <a:t>Vraag of je hem/haar mag interviewen over zijn of haar werk.</a:t>
            </a:r>
            <a:r>
              <a:rPr lang="en-US" sz="1400" dirty="0">
                <a:cs typeface="Arial" pitchFamily="34" charset="0"/>
              </a:rPr>
              <a:t>                                                                                             </a:t>
            </a:r>
            <a:r>
              <a:rPr lang="nl-NL" sz="1400" dirty="0">
                <a:cs typeface="Arial" pitchFamily="34" charset="0"/>
              </a:rPr>
              <a:t>Bij de gemeente kun je gaan vragen wie de architect van het gebouw is.</a:t>
            </a:r>
            <a:r>
              <a:rPr lang="en-US" sz="1400" dirty="0">
                <a:cs typeface="Arial" pitchFamily="34" charset="0"/>
              </a:rPr>
              <a:t>                                                                                  </a:t>
            </a:r>
            <a:r>
              <a:rPr lang="nl-NL" sz="1400" dirty="0">
                <a:cs typeface="Arial" pitchFamily="34" charset="0"/>
              </a:rPr>
              <a:t>Als jullie het gevonden hebben,noteer je adres en telefoonnummer. 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/>
              <a:t>Ga de verdeelde taken uitvoeren en voeg de verzamelde gegevens bij elkaar </a:t>
            </a:r>
            <a:r>
              <a:rPr lang="en-US" sz="1400" dirty="0"/>
              <a:t>                                                                 </a:t>
            </a:r>
            <a:r>
              <a:rPr lang="nl-NL" sz="1400" dirty="0"/>
              <a:t>in een verslag. </a:t>
            </a:r>
            <a:endParaRPr lang="en-US" sz="1400" dirty="0"/>
          </a:p>
          <a:p>
            <a:pPr>
              <a:spcBef>
                <a:spcPct val="50000"/>
              </a:spcBef>
            </a:pPr>
            <a:endParaRPr lang="en-US" sz="1400" dirty="0"/>
          </a:p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Hoe ga je te werk?</a:t>
            </a:r>
            <a:r>
              <a:rPr lang="en-US" sz="1400" b="1" u="sng" dirty="0">
                <a:cs typeface="Arial" pitchFamily="34" charset="0"/>
              </a:rPr>
              <a:t>                                                                                                                                                       </a:t>
            </a:r>
            <a:r>
              <a:rPr lang="nl-NL" sz="1400" dirty="0">
                <a:cs typeface="Arial" pitchFamily="34" charset="0"/>
              </a:rPr>
              <a:t>Nadat je het gebouw hebt gekozen, ga je de afsprakenkaart invullen: 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/>
              <a:t>·</a:t>
            </a:r>
            <a:r>
              <a:rPr lang="en-US" sz="1400" dirty="0">
                <a:latin typeface="Times New Roman" pitchFamily="18" charset="0"/>
              </a:rPr>
              <a:t> W</a:t>
            </a:r>
            <a:r>
              <a:rPr lang="nl-NL" sz="1400" dirty="0">
                <a:cs typeface="Arial" pitchFamily="34" charset="0"/>
              </a:rPr>
              <a:t>ie maakt de foto?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/>
              <a:t>·</a:t>
            </a:r>
            <a:r>
              <a:rPr lang="en-US" sz="1400" dirty="0">
                <a:latin typeface="Times New Roman" pitchFamily="18" charset="0"/>
              </a:rPr>
              <a:t> W</a:t>
            </a:r>
            <a:r>
              <a:rPr lang="nl-NL" sz="1400" dirty="0">
                <a:cs typeface="Arial" pitchFamily="34" charset="0"/>
              </a:rPr>
              <a:t>ie gaan de vragen voor het interview maken?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/>
              <a:t>·</a:t>
            </a:r>
            <a:r>
              <a:rPr lang="en-US" sz="1400" dirty="0">
                <a:latin typeface="Times New Roman" pitchFamily="18" charset="0"/>
              </a:rPr>
              <a:t> W</a:t>
            </a:r>
            <a:r>
              <a:rPr lang="nl-NL" sz="1400" dirty="0">
                <a:cs typeface="Arial" pitchFamily="34" charset="0"/>
              </a:rPr>
              <a:t>ie gaat het telefoonnummer zoeken en bellen?</a:t>
            </a:r>
            <a:endParaRPr lang="nl-NL" sz="1400" dirty="0"/>
          </a:p>
          <a:p>
            <a:pPr>
              <a:spcBef>
                <a:spcPct val="50000"/>
              </a:spcBef>
            </a:pPr>
            <a:endParaRPr lang="nl-NL" sz="1400" dirty="0"/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4" name="Picture 22">
            <a:hlinkClick r:id="" action="ppaction://noaction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6" name="Rectangle 2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-304800" y="5181600"/>
            <a:ext cx="533400" cy="1371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4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7467600" y="4038600"/>
            <a:ext cx="16764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9" name="Picture 11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nl-NL" sz="2000" b="1" i="1"/>
              <a:t>                    </a:t>
            </a:r>
            <a:r>
              <a:rPr lang="en-US" sz="2000" b="1" i="1"/>
              <a:t>                                   </a:t>
            </a:r>
            <a:r>
              <a:rPr lang="nl-NL" sz="2000"/>
              <a:t>Interviewen</a:t>
            </a:r>
          </a:p>
          <a:p>
            <a:pPr algn="ctr">
              <a:spcBef>
                <a:spcPct val="0"/>
              </a:spcBef>
            </a:pPr>
            <a:endParaRPr lang="nl-NL" sz="2000">
              <a:latin typeface="Kids" charset="0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304800" y="304800"/>
            <a:ext cx="7543800" cy="44627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Voorbeeld vragen:</a:t>
            </a: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Hoe oud is het gebouw?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2)</a:t>
            </a:r>
            <a:r>
              <a:rPr lang="nl-NL" sz="1400" b="1"/>
              <a:t>     </a:t>
            </a:r>
            <a:r>
              <a:rPr lang="nl-NL" sz="1400" b="1">
                <a:cs typeface="Arial" pitchFamily="34" charset="0"/>
              </a:rPr>
              <a:t>Heeft het bouwwerk een naam? Zo ja, hoe heet het?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3)</a:t>
            </a:r>
            <a:r>
              <a:rPr lang="nl-NL" sz="1400" b="1"/>
              <a:t>    </a:t>
            </a:r>
            <a:r>
              <a:rPr lang="en-US" sz="1400" b="1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Waarvan is het bouwwerk gemaakt? (materialen).</a:t>
            </a:r>
            <a:endParaRPr lang="en-US" sz="1400"/>
          </a:p>
          <a:p>
            <a:pPr>
              <a:spcBef>
                <a:spcPct val="50000"/>
              </a:spcBef>
            </a:pPr>
            <a:r>
              <a:rPr lang="en-US" sz="1400"/>
              <a:t>        </a:t>
            </a:r>
            <a:r>
              <a:rPr lang="nl-NL" sz="1400" b="1">
                <a:cs typeface="Arial" pitchFamily="34" charset="0"/>
              </a:rPr>
              <a:t>Hoe lang heeft de bouw geduurd?</a:t>
            </a:r>
            <a:r>
              <a:rPr lang="en-US" sz="140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nl-NL" sz="1400" b="1">
                <a:cs typeface="Arial" pitchFamily="34" charset="0"/>
              </a:rPr>
              <a:t> </a:t>
            </a:r>
            <a:endParaRPr lang="en-US" sz="14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400" b="1">
                <a:cs typeface="Arial" pitchFamily="34" charset="0"/>
              </a:rPr>
              <a:t>        </a:t>
            </a:r>
            <a:r>
              <a:rPr lang="nl-NL" sz="1400" b="1">
                <a:cs typeface="Arial" pitchFamily="34" charset="0"/>
              </a:rPr>
              <a:t>Wat is de functie van het gebouw?</a:t>
            </a:r>
            <a:r>
              <a:rPr lang="en-US" sz="1400" b="1">
                <a:cs typeface="Arial" pitchFamily="34" charset="0"/>
              </a:rPr>
              <a:t>                                                                                                                      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6)</a:t>
            </a:r>
            <a:r>
              <a:rPr lang="nl-NL" sz="1400" b="1"/>
              <a:t>     </a:t>
            </a:r>
            <a:r>
              <a:rPr lang="nl-NL" sz="1400" b="1">
                <a:cs typeface="Arial" pitchFamily="34" charset="0"/>
              </a:rPr>
              <a:t>Past het kunstwerk goed in deze omgeving?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7)</a:t>
            </a:r>
            <a:r>
              <a:rPr lang="nl-NL" sz="1400" b="1"/>
              <a:t>     </a:t>
            </a:r>
            <a:r>
              <a:rPr lang="nl-NL" sz="1400" b="1">
                <a:cs typeface="Arial" pitchFamily="34" charset="0"/>
              </a:rPr>
              <a:t>Zijn er nog problemen geweest tijdens de bouw?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 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Verzin zelf ook nog een aantal vragen.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b="1" u="sng"/>
          </a:p>
          <a:p>
            <a:pPr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-228600" y="152400"/>
            <a:ext cx="457200" cy="3352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3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3163888"/>
            <a:ext cx="4268788" cy="3108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Diavoorstelling (4:3)</PresentationFormat>
  <Paragraphs>26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2013-10-04T08:45:15Z</dcterms:created>
  <dcterms:modified xsi:type="dcterms:W3CDTF">2013-10-04T08:46:01Z</dcterms:modified>
</cp:coreProperties>
</file>