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94EC-FE7C-407C-854E-EBE9322E0CED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A6EB-65C8-4747-9552-0132A26CFF5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7" name="AutoShape 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772400" y="1066800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9" name="Picture 26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8077200" y="5334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>
                <a:solidFill>
                  <a:srgbClr val="FFFFFF"/>
                </a:solidFill>
              </a:rPr>
              <a:t>  </a:t>
            </a:r>
            <a:r>
              <a:rPr lang="en-US" sz="1000">
                <a:solidFill>
                  <a:srgbClr val="FFFFFF"/>
                </a:solidFill>
              </a:rPr>
              <a:t>       terug</a:t>
            </a: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1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2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/>
              <a:t>volgende</a:t>
            </a:r>
            <a:r>
              <a:rPr lang="en-US" sz="1000" dirty="0"/>
              <a:t>                                      </a:t>
            </a:r>
            <a:r>
              <a:rPr lang="en-US" sz="1000" dirty="0" err="1"/>
              <a:t>bladzijde</a:t>
            </a:r>
            <a:r>
              <a:rPr lang="en-US" sz="1000" dirty="0"/>
              <a:t>                           </a:t>
            </a:r>
          </a:p>
          <a:p>
            <a:pPr>
              <a:spcBef>
                <a:spcPct val="50000"/>
              </a:spcBef>
            </a:pPr>
            <a:endParaRPr lang="nl-NL" sz="1000" dirty="0"/>
          </a:p>
        </p:txBody>
      </p:sp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3473450" cy="157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52400" y="1676400"/>
            <a:ext cx="8991600" cy="55861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dirty="0">
                <a:solidFill>
                  <a:srgbClr val="FFFFFF"/>
                </a:solidFill>
                <a:cs typeface="Arial" pitchFamily="34" charset="0"/>
              </a:rPr>
              <a:t>Overal in het land staan monumenten of bijzondere bouwwerken. Ook bij jou in de buurt zijn ze te vinden.</a:t>
            </a:r>
            <a:endParaRPr lang="nl-NL" sz="1400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b="1" u="sng" dirty="0">
                <a:cs typeface="Arial" pitchFamily="34" charset="0"/>
              </a:rPr>
              <a:t>Wat heb je nodig?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Fotorolletje (12 foto's), fotocamera of een digitale camera, pen en papier. 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u="sng" dirty="0">
                <a:cs typeface="Arial" pitchFamily="34" charset="0"/>
              </a:rPr>
              <a:t>Wat ga je doen?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Ga bij jou in de buurt op zoek naar een monument of een bijzonder bouwwerk (bijv. brug, gebouw)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Maak per persoon 3 foto's van het kunstwerk/ monument of bouwwerk: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i="1" dirty="0">
                <a:cs typeface="Arial" pitchFamily="34" charset="0"/>
              </a:rPr>
              <a:t>1)  een foto van het  bouwwerk/ monument zonder omgeving </a:t>
            </a:r>
            <a:r>
              <a:rPr lang="en-US" sz="1400" b="1" i="1" dirty="0">
                <a:cs typeface="Arial" pitchFamily="34" charset="0"/>
              </a:rPr>
              <a:t/>
            </a:r>
            <a:br>
              <a:rPr lang="en-US" sz="1400" b="1" i="1" dirty="0">
                <a:cs typeface="Arial" pitchFamily="34" charset="0"/>
              </a:rPr>
            </a:br>
            <a:r>
              <a:rPr lang="nl-NL" sz="1400" b="1" i="1" dirty="0">
                <a:cs typeface="Arial" pitchFamily="34" charset="0"/>
              </a:rPr>
              <a:t>2)  een foto van het bouwwerk/ monument met de omgeving</a:t>
            </a:r>
            <a:r>
              <a:rPr lang="en-US" sz="1400" b="1" i="1" dirty="0">
                <a:cs typeface="Arial" pitchFamily="34" charset="0"/>
              </a:rPr>
              <a:t/>
            </a:r>
            <a:br>
              <a:rPr lang="en-US" sz="1400" b="1" i="1" dirty="0">
                <a:cs typeface="Arial" pitchFamily="34" charset="0"/>
              </a:rPr>
            </a:br>
            <a:r>
              <a:rPr lang="nl-NL" sz="1400" b="1" i="1" dirty="0">
                <a:cs typeface="Arial" pitchFamily="34" charset="0"/>
              </a:rPr>
              <a:t>3)  een foto van een detail van het bouwwerk/ monument</a:t>
            </a:r>
            <a:r>
              <a:rPr lang="en-US" sz="1400" b="1" i="1" dirty="0">
                <a:cs typeface="Arial" pitchFamily="34" charset="0"/>
              </a:rPr>
              <a:t/>
            </a:r>
            <a:br>
              <a:rPr lang="en-US" sz="1400" b="1" i="1" dirty="0">
                <a:cs typeface="Arial" pitchFamily="34" charset="0"/>
              </a:rPr>
            </a:br>
            <a:r>
              <a:rPr lang="en-US" sz="1400" b="1" i="1" dirty="0">
                <a:cs typeface="Arial" pitchFamily="34" charset="0"/>
              </a:rPr>
              <a:t/>
            </a:r>
            <a:br>
              <a:rPr lang="en-US" sz="1400" b="1" i="1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Je gaat een onderzoekje doen in de buurt.  Je vertelt er zelf iets ook over.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De volgende vragen moet je beantwoorden: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1)  In welke straat bevindt het kunstwerk zich?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2)  Heeft het een titel (naam)? Zo ja, hoe luidt deze?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3)  Klopt de naam met wat jij in gedachte hebt?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4)  Wat stelt het  voor volgens jou? Heeft de vormgeving een bepaald doel?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5)  Waar is het van gemaakt? (metaal, brons, kunststof, enz.)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6)  Past het op de plaats waar je het ziet en waarom is dat zo?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7)  Hoe groot is het ongeveer?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8)  Wat vind jij ervan en waarom?</a:t>
            </a:r>
            <a:endParaRPr lang="nl-NL" sz="1400" dirty="0"/>
          </a:p>
          <a:p>
            <a:pPr>
              <a:spcBef>
                <a:spcPct val="50000"/>
              </a:spcBef>
            </a:pPr>
            <a:endParaRPr lang="nl-NL" sz="1400" dirty="0"/>
          </a:p>
        </p:txBody>
      </p:sp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8788" y="3352800"/>
            <a:ext cx="2335212" cy="3505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4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7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8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67600" y="40386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28600" y="1066800"/>
            <a:ext cx="8686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28600" y="1196752"/>
            <a:ext cx="8915400" cy="2354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Vraag aan voorbijgangers wat zij ervan vinden. Per persoon kies je een andere </a:t>
            </a:r>
            <a:r>
              <a:rPr lang="nl-NL" sz="1400" dirty="0" err="1">
                <a:cs typeface="Arial" pitchFamily="34" charset="0"/>
              </a:rPr>
              <a:t>voorbijgange</a:t>
            </a:r>
            <a:r>
              <a:rPr lang="en-US" sz="1400" dirty="0">
                <a:cs typeface="Arial" pitchFamily="34" charset="0"/>
              </a:rPr>
              <a:t>r.</a:t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endParaRPr lang="nl-NL" sz="1400" dirty="0"/>
          </a:p>
          <a:p>
            <a:pPr marL="457200" indent="-457200">
              <a:spcBef>
                <a:spcPct val="50000"/>
              </a:spcBef>
            </a:pPr>
            <a:r>
              <a:rPr lang="nl-NL" sz="1400" u="sng" dirty="0">
                <a:cs typeface="Arial" pitchFamily="34" charset="0"/>
              </a:rPr>
              <a:t>Je kan de volgende vragen stellen:</a:t>
            </a:r>
            <a:endParaRPr lang="nl-NL" sz="1400" dirty="0"/>
          </a:p>
          <a:p>
            <a:pPr marL="457200" indent="-457200">
              <a:spcBef>
                <a:spcPct val="50000"/>
              </a:spcBef>
            </a:pPr>
            <a:r>
              <a:rPr lang="nl-NL" sz="1400" b="1" dirty="0">
                <a:cs typeface="Arial" pitchFamily="34" charset="0"/>
              </a:rPr>
              <a:t>1)  Waar dient het voor?</a:t>
            </a:r>
            <a:endParaRPr lang="nl-NL" sz="1400" dirty="0"/>
          </a:p>
          <a:p>
            <a:pPr marL="457200" indent="-457200">
              <a:spcBef>
                <a:spcPct val="50000"/>
              </a:spcBef>
            </a:pPr>
            <a:r>
              <a:rPr lang="nl-NL" sz="1400" b="1" dirty="0">
                <a:cs typeface="Arial" pitchFamily="34" charset="0"/>
              </a:rPr>
              <a:t>2)  Past het  goed in deze omgeving?</a:t>
            </a:r>
            <a:endParaRPr lang="nl-NL" sz="1400" dirty="0"/>
          </a:p>
          <a:p>
            <a:pPr marL="457200" indent="-457200">
              <a:spcBef>
                <a:spcPct val="50000"/>
              </a:spcBef>
            </a:pPr>
            <a:r>
              <a:rPr lang="en-US" sz="1400" b="1" dirty="0">
                <a:cs typeface="Arial" pitchFamily="34" charset="0"/>
              </a:rPr>
              <a:t>3)  </a:t>
            </a:r>
            <a:r>
              <a:rPr lang="nl-NL" sz="1400" b="1" dirty="0">
                <a:cs typeface="Arial" pitchFamily="34" charset="0"/>
              </a:rPr>
              <a:t>Vindt u  belangrijk dat het er is, en waarom wel of niet?</a:t>
            </a:r>
            <a:endParaRPr lang="en-US" sz="1400" b="1" dirty="0"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b="1" dirty="0">
                <a:cs typeface="Arial" pitchFamily="34" charset="0"/>
              </a:rPr>
              <a:t>4)  </a:t>
            </a:r>
            <a:r>
              <a:rPr lang="nl-NL" sz="1400" b="1" dirty="0">
                <a:cs typeface="Arial" pitchFamily="34" charset="0"/>
              </a:rPr>
              <a:t>Een zelf verzonnen vraag!!!</a:t>
            </a:r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454400" cy="303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5664696" cy="28215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400400"/>
            <a:ext cx="1578470" cy="34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077200" y="6096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terug</a:t>
            </a:r>
            <a:endParaRPr lang="nl-NL" sz="100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17" name="AutoShape 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18" name="AutoShape 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772400" y="1066800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20" name="Picture 19">
            <a:hlinkClick r:id="" action="ppaction://noaction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>
              <a:solidFill>
                <a:srgbClr val="FFFFFF"/>
              </a:solidFill>
            </a:endParaRPr>
          </a:p>
        </p:txBody>
      </p:sp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3502025" cy="1581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52400" y="1752600"/>
            <a:ext cx="8991600" cy="5801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i="1" dirty="0">
                <a:solidFill>
                  <a:srgbClr val="FFFFFF"/>
                </a:solidFill>
                <a:cs typeface="Arial" pitchFamily="34" charset="0"/>
              </a:rPr>
              <a:t>Deze opdracht k</a:t>
            </a:r>
            <a:r>
              <a:rPr lang="en-US" sz="1400" i="1" dirty="0">
                <a:solidFill>
                  <a:srgbClr val="FFFFFF"/>
                </a:solidFill>
                <a:cs typeface="Arial" pitchFamily="34" charset="0"/>
              </a:rPr>
              <a:t>u</a:t>
            </a:r>
            <a:r>
              <a:rPr lang="nl-NL" sz="1400" i="1" dirty="0">
                <a:solidFill>
                  <a:srgbClr val="FFFFFF"/>
                </a:solidFill>
                <a:cs typeface="Arial" pitchFamily="34" charset="0"/>
              </a:rPr>
              <a:t>n je maken als je gebouwen wilt gaan bekijken voor CKV</a:t>
            </a:r>
            <a:r>
              <a:rPr lang="en-US" sz="1400" i="1" dirty="0">
                <a:solidFill>
                  <a:srgbClr val="FFFFFF"/>
                </a:solidFill>
                <a:cs typeface="Arial" pitchFamily="34" charset="0"/>
              </a:rPr>
              <a:t/>
            </a:r>
            <a:br>
              <a:rPr lang="en-US" sz="1400" i="1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400" i="1" dirty="0">
                <a:cs typeface="Arial" pitchFamily="34" charset="0"/>
              </a:rPr>
              <a:t/>
            </a:r>
            <a:br>
              <a:rPr lang="en-US" sz="1400" i="1" dirty="0">
                <a:cs typeface="Arial" pitchFamily="34" charset="0"/>
              </a:rPr>
            </a:br>
            <a:r>
              <a:rPr lang="nl-NL" sz="1400" b="1" u="sng" dirty="0">
                <a:cs typeface="Arial" pitchFamily="34" charset="0"/>
              </a:rPr>
              <a:t>Wat heb je nodig?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Een fototoestel (met een filmrolletje van 24</a:t>
            </a:r>
            <a:r>
              <a:rPr lang="nl-NL" sz="1400" b="1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opnamen), of </a:t>
            </a:r>
            <a:r>
              <a:rPr lang="en-US" sz="1400" dirty="0" err="1">
                <a:cs typeface="Arial" pitchFamily="34" charset="0"/>
              </a:rPr>
              <a:t>een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digitale camera en pen en papier.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nl-NL" sz="1400" b="1" u="sng" dirty="0">
                <a:cs typeface="Arial" pitchFamily="34" charset="0"/>
              </a:rPr>
              <a:t>Wat moet je doen?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Fotografeer twaalf verschillende gebouwen. Je zorgt ervoor dat je nieuwe en oude gebouwen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gaat fotograferen.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nl-NL" sz="1400" b="1" u="sng" dirty="0">
                <a:cs typeface="Arial" pitchFamily="34" charset="0"/>
              </a:rPr>
              <a:t>Hoe ga je te werk?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Loop rond, kijk goed en fotografeer. Neem altijd een foto van het hele gebouw en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een foto van een detail. Soms is de deur apart vormgegeven of zijn er verschillende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soorten materialen gebruikt.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Misschien vallen de bijzondere versieringen op.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Maak van deze details ook foto’s.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u="sng" dirty="0">
                <a:cs typeface="Arial" pitchFamily="34" charset="0"/>
              </a:rPr>
              <a:t>Maak het schema af: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nl-NL" sz="1400" b="1" dirty="0">
                <a:cs typeface="Arial" pitchFamily="34" charset="0"/>
              </a:rPr>
              <a:t>soort gebouw	     detail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foto 1:(kasteel)                   foto 2:  torenkamer		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foto 3:                                 foto 4: 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cs typeface="Arial" pitchFamily="34" charset="0"/>
              </a:rPr>
              <a:t>N</a:t>
            </a:r>
            <a:r>
              <a:rPr lang="nl-NL" sz="1400" dirty="0" err="1">
                <a:cs typeface="Arial" pitchFamily="34" charset="0"/>
              </a:rPr>
              <a:t>ummer</a:t>
            </a:r>
            <a:r>
              <a:rPr lang="nl-NL" sz="1400" dirty="0">
                <a:cs typeface="Arial" pitchFamily="34" charset="0"/>
              </a:rPr>
              <a:t> t/m 24.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endParaRPr lang="nl-NL" sz="1400" dirty="0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228600" y="5867400"/>
            <a:ext cx="41148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228600" y="6172200"/>
            <a:ext cx="41148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2286000" y="5638800"/>
            <a:ext cx="0" cy="990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7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8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67600" y="40386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10" name="Picture 3">
            <a:hlinkClick r:id="" action="ppaction://hlinkshowjump?jump=previousslide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3454400" cy="303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52400" y="914400"/>
            <a:ext cx="7848600" cy="14927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 dirty="0">
                <a:cs typeface="Arial" pitchFamily="34" charset="0"/>
              </a:rPr>
              <a:t>Wat moet je inleveren?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-Doe de foto’s in een mapje of plak  ze netjes op.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-Zet de foto’s op chronologische volgorde. </a:t>
            </a:r>
            <a:r>
              <a:rPr lang="en-US" sz="1400" dirty="0" err="1">
                <a:cs typeface="Arial" pitchFamily="34" charset="0"/>
              </a:rPr>
              <a:t>Dus</a:t>
            </a:r>
            <a:r>
              <a:rPr lang="en-US" sz="1400" dirty="0">
                <a:cs typeface="Arial" pitchFamily="34" charset="0"/>
              </a:rPr>
              <a:t> van </a:t>
            </a:r>
            <a:r>
              <a:rPr lang="en-US" sz="1400" dirty="0" err="1">
                <a:cs typeface="Arial" pitchFamily="34" charset="0"/>
              </a:rPr>
              <a:t>oud</a:t>
            </a:r>
            <a:r>
              <a:rPr lang="nl-NL" sz="1400" dirty="0">
                <a:cs typeface="Arial" pitchFamily="34" charset="0"/>
              </a:rPr>
              <a:t>  naar nieuw.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-Nummer de foto’s van 1 t/m 24!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-Maak een schema net zoals op de vorige bladzijde beschreven stond.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endParaRPr lang="nl-NL" sz="1400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28600" y="2514600"/>
            <a:ext cx="8915400" cy="36471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Je weet hoe je met een fotocamera om moet gaan. Maar nu komt het moeilijkste en het meest creatieve gedeelte pas, namelijk: wat ga je fotograferen en hoe k</a:t>
            </a:r>
            <a:r>
              <a:rPr lang="en-US" sz="1400" dirty="0">
                <a:cs typeface="Arial" pitchFamily="34" charset="0"/>
              </a:rPr>
              <a:t>u</a:t>
            </a:r>
            <a:r>
              <a:rPr lang="nl-NL" sz="1400" dirty="0">
                <a:cs typeface="Arial" pitchFamily="34" charset="0"/>
              </a:rPr>
              <a:t>n je ervoor zorgen dat het mooie foto’s worden? 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>
                <a:cs typeface="Arial" pitchFamily="34" charset="0"/>
              </a:rPr>
              <a:t>Door de fotocamera te draaien, (horizontaal of verticaal)  krijg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je een lengte- of breedteformaat. Kijk eens door een leeg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diaraampje en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ga zo eens je omgeving verkennen.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Probeer dit raampje zowel in de breedte als in de lengte te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houden.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Je zult steeds moeten kiezen wat je wel of niet weg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moet laten.  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>
                <a:cs typeface="Arial" pitchFamily="34" charset="0"/>
              </a:rPr>
              <a:t>Om details te fotograferen, heb je eigenlijk een zoomlens nodig.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Maar zonder zoomles kan het ook</a:t>
            </a:r>
            <a:r>
              <a:rPr lang="en-US" sz="1400" dirty="0">
                <a:cs typeface="Arial" pitchFamily="34" charset="0"/>
              </a:rPr>
              <a:t>. I</a:t>
            </a:r>
            <a:r>
              <a:rPr lang="nl-NL" sz="1400" dirty="0">
                <a:cs typeface="Arial" pitchFamily="34" charset="0"/>
              </a:rPr>
              <a:t>n plaats van het hele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gebouw in je kader te nemen, neem je </a:t>
            </a:r>
            <a:r>
              <a:rPr lang="en-US" sz="1400" dirty="0" err="1">
                <a:cs typeface="Arial" pitchFamily="34" charset="0"/>
              </a:rPr>
              <a:t>dan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maar een gedeelte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van het gebouw.</a:t>
            </a:r>
            <a:endParaRPr lang="nl-NL" sz="1400" dirty="0">
              <a:latin typeface="Kids" charset="0"/>
            </a:endParaRPr>
          </a:p>
          <a:p>
            <a:pPr>
              <a:spcBef>
                <a:spcPct val="50000"/>
              </a:spcBef>
            </a:pPr>
            <a:endParaRPr lang="nl-NL" sz="1400" dirty="0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052638" y="15335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00400"/>
            <a:ext cx="3733800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</Words>
  <Application>Microsoft Office PowerPoint</Application>
  <PresentationFormat>Diavoorstelling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Dia 1</vt:lpstr>
      <vt:lpstr>Dia 2</vt:lpstr>
      <vt:lpstr>Dia 3</vt:lpstr>
      <vt:lpstr>Dia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2012-11-05T21:06:03Z</dcterms:created>
  <dcterms:modified xsi:type="dcterms:W3CDTF">2012-11-05T21:12:02Z</dcterms:modified>
</cp:coreProperties>
</file>