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94F4B759-0657-4CDE-8B67-158C3E3FD82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52CB238-1AF8-4712-A3A6-CE1F81F39C60}"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4F4B759-0657-4CDE-8B67-158C3E3FD82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52CB238-1AF8-4712-A3A6-CE1F81F39C60}"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4F4B759-0657-4CDE-8B67-158C3E3FD82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52CB238-1AF8-4712-A3A6-CE1F81F39C60}"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4F4B759-0657-4CDE-8B67-158C3E3FD82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52CB238-1AF8-4712-A3A6-CE1F81F39C60}"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94F4B759-0657-4CDE-8B67-158C3E3FD82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52CB238-1AF8-4712-A3A6-CE1F81F39C60}"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94F4B759-0657-4CDE-8B67-158C3E3FD82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52CB238-1AF8-4712-A3A6-CE1F81F39C60}"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94F4B759-0657-4CDE-8B67-158C3E3FD822}"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D52CB238-1AF8-4712-A3A6-CE1F81F39C60}"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94F4B759-0657-4CDE-8B67-158C3E3FD822}"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D52CB238-1AF8-4712-A3A6-CE1F81F39C60}"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4F4B759-0657-4CDE-8B67-158C3E3FD822}"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D52CB238-1AF8-4712-A3A6-CE1F81F39C60}"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4F4B759-0657-4CDE-8B67-158C3E3FD82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52CB238-1AF8-4712-A3A6-CE1F81F39C60}"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4F4B759-0657-4CDE-8B67-158C3E3FD82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52CB238-1AF8-4712-A3A6-CE1F81F39C60}"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F4B759-0657-4CDE-8B67-158C3E3FD822}"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2CB238-1AF8-4712-A3A6-CE1F81F39C60}"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8"/>
          <p:cNvPicPr>
            <a:picLocks noChangeAspect="1" noChangeArrowheads="1"/>
          </p:cNvPicPr>
          <p:nvPr/>
        </p:nvPicPr>
        <p:blipFill>
          <a:blip r:embed="rId2" cstate="print"/>
          <a:srcRect/>
          <a:stretch>
            <a:fillRect/>
          </a:stretch>
        </p:blipFill>
        <p:spPr bwMode="auto">
          <a:xfrm>
            <a:off x="7478713" y="3429000"/>
            <a:ext cx="1665287" cy="3581400"/>
          </a:xfrm>
          <a:prstGeom prst="rect">
            <a:avLst/>
          </a:prstGeom>
          <a:noFill/>
          <a:ln w="12700">
            <a:noFill/>
            <a:miter lim="800000"/>
            <a:headEnd type="none" w="sm" len="sm"/>
            <a:tailEnd type="none" w="sm" len="sm"/>
          </a:ln>
        </p:spPr>
      </p:pic>
      <p:sp>
        <p:nvSpPr>
          <p:cNvPr id="5" name="Rectangle 3"/>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6" name="Text Box 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2"/>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0" name="Picture 19">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1" name="Rectangle 20"/>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2" name="AutoShape 21">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3" name="Rectangle 22">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pic>
        <p:nvPicPr>
          <p:cNvPr id="14" name="Picture 24"/>
          <p:cNvPicPr>
            <a:picLocks noChangeAspect="1" noChangeArrowheads="1"/>
          </p:cNvPicPr>
          <p:nvPr/>
        </p:nvPicPr>
        <p:blipFill>
          <a:blip r:embed="rId4" cstate="print"/>
          <a:srcRect/>
          <a:stretch>
            <a:fillRect/>
          </a:stretch>
        </p:blipFill>
        <p:spPr bwMode="auto">
          <a:xfrm>
            <a:off x="2895600" y="0"/>
            <a:ext cx="3482975" cy="1550988"/>
          </a:xfrm>
          <a:prstGeom prst="rect">
            <a:avLst/>
          </a:prstGeom>
          <a:noFill/>
          <a:ln w="12700">
            <a:noFill/>
            <a:miter lim="800000"/>
            <a:headEnd type="none" w="sm" len="sm"/>
            <a:tailEnd type="none" w="sm" len="sm"/>
          </a:ln>
        </p:spPr>
      </p:pic>
      <p:sp>
        <p:nvSpPr>
          <p:cNvPr id="15" name="Text Box 25"/>
          <p:cNvSpPr txBox="1">
            <a:spLocks noChangeArrowheads="1"/>
          </p:cNvSpPr>
          <p:nvPr/>
        </p:nvSpPr>
        <p:spPr bwMode="auto">
          <a:xfrm>
            <a:off x="152400" y="1905000"/>
            <a:ext cx="8991600" cy="3539430"/>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Deze opdracht kan je maken als je naar een modeshow, museum over kleding, tasjesmuseum, textielmuseum enz. bent geweest. Je activiteit moet iets met textiel te maken hebben. Het kan ook zijn dat je naar een theatervoorstelling of dansvoorstelling bent geweest en dat je hiervoor nieuwe kleding wilt ontwerpen!</a:t>
            </a:r>
            <a:r>
              <a:rPr lang="en-US" sz="1400">
                <a:cs typeface="Arial" pitchFamily="34" charset="0"/>
              </a:rPr>
              <a:t/>
            </a:r>
            <a:br>
              <a:rPr lang="en-US" sz="1400">
                <a:cs typeface="Arial" pitchFamily="34" charset="0"/>
              </a:rPr>
            </a:br>
            <a:r>
              <a:rPr lang="nl-NL" sz="1400">
                <a:cs typeface="Arial" pitchFamily="34" charset="0"/>
              </a:rPr>
              <a:t> </a:t>
            </a:r>
            <a:endParaRPr lang="nl-NL" sz="1400"/>
          </a:p>
          <a:p>
            <a:pPr>
              <a:spcBef>
                <a:spcPct val="50000"/>
              </a:spcBef>
            </a:pP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cs typeface="Arial" pitchFamily="34" charset="0"/>
              </a:rPr>
              <a:t>Papier, potlood, lappen stof, huishoudfolie, aluminiumfolie, verpakkingsmateriaal, touw, tape, plakband, ijzerdraad, verband, nietjes, perforator, schaar, veiligheidsspelden.</a:t>
            </a:r>
            <a:endParaRPr lang="nl-NL" sz="1400"/>
          </a:p>
          <a:p>
            <a:pPr>
              <a:spcBef>
                <a:spcPct val="50000"/>
              </a:spcBef>
            </a:pPr>
            <a:r>
              <a:rPr lang="nl-NL" sz="1400">
                <a:cs typeface="Arial" pitchFamily="34" charset="0"/>
              </a:rPr>
              <a:t>  </a:t>
            </a:r>
            <a:endParaRPr lang="nl-NL" sz="1400"/>
          </a:p>
          <a:p>
            <a:pPr>
              <a:spcBef>
                <a:spcPct val="50000"/>
              </a:spcBef>
            </a:pPr>
            <a:r>
              <a:rPr lang="nl-NL" sz="1400" b="1" u="sng">
                <a:cs typeface="Arial" pitchFamily="34" charset="0"/>
              </a:rPr>
              <a:t>Wat moet je doen?</a:t>
            </a:r>
            <a:r>
              <a:rPr lang="en-US" sz="1400" b="1" u="sng">
                <a:cs typeface="Arial" pitchFamily="34" charset="0"/>
              </a:rPr>
              <a:t/>
            </a:r>
            <a:br>
              <a:rPr lang="en-US" sz="1400" b="1" u="sng">
                <a:cs typeface="Arial" pitchFamily="34" charset="0"/>
              </a:rPr>
            </a:br>
            <a:r>
              <a:rPr lang="nl-NL" sz="1400">
                <a:cs typeface="Arial" pitchFamily="34" charset="0"/>
              </a:rPr>
              <a:t>Je gaat aparte kleding maken, die iets met je ondernomen activiteit te maken heeft.</a:t>
            </a:r>
            <a:r>
              <a:rPr lang="en-US" sz="1400">
                <a:cs typeface="Arial" pitchFamily="34" charset="0"/>
              </a:rPr>
              <a:t/>
            </a:r>
            <a:br>
              <a:rPr lang="en-US" sz="1400">
                <a:cs typeface="Arial" pitchFamily="34" charset="0"/>
              </a:rPr>
            </a:br>
            <a:r>
              <a:rPr lang="nl-NL" sz="1400">
                <a:cs typeface="Arial" pitchFamily="34" charset="0"/>
              </a:rPr>
              <a:t>Ben je naar een musical over katten geweest, maak dan bijvoorbeeld een kattenjasje. </a:t>
            </a:r>
            <a:endParaRPr lang="nl-NL" sz="1400"/>
          </a:p>
          <a:p>
            <a:pPr>
              <a:spcBef>
                <a:spcPct val="50000"/>
              </a:spcBef>
            </a:pPr>
            <a:r>
              <a:rPr lang="nl-NL" sz="1400">
                <a:cs typeface="Arial" pitchFamily="34" charset="0"/>
              </a:rPr>
              <a:t>Jij maakt de kleding om je klasgenoot heen en dat doet je klasgenoot ook bij jou.</a:t>
            </a:r>
            <a:r>
              <a:rPr lang="en-US" sz="1400">
                <a:cs typeface="Arial" pitchFamily="34" charset="0"/>
              </a:rPr>
              <a:t/>
            </a:r>
            <a:br>
              <a:rPr lang="en-US" sz="1400">
                <a:cs typeface="Arial" pitchFamily="34" charset="0"/>
              </a:rPr>
            </a:br>
            <a:r>
              <a:rPr lang="nl-NL" sz="1400">
                <a:cs typeface="Arial" pitchFamily="34" charset="0"/>
              </a:rPr>
              <a:t>Het mag gerust vreemd worden, je hoeft er niet mee over straat!</a:t>
            </a:r>
            <a:r>
              <a:rPr lang="en-US" sz="1400">
                <a:cs typeface="Arial" pitchFamily="34" charset="0"/>
              </a:rPr>
              <a:t/>
            </a:r>
            <a:br>
              <a:rPr lang="en-US" sz="1400">
                <a:cs typeface="Arial" pitchFamily="34" charset="0"/>
              </a:rPr>
            </a:br>
            <a:r>
              <a:rPr lang="nl-NL" sz="1400"/>
              <a:t>Als er weinig materialen zijn om te gebruiken mag je deze opdracht in het klein uitvoeren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4">
            <a:hlinkClick r:id="" action="ppaction://noaction"/>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5"/>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Text Box 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11"/>
          <p:cNvSpPr txBox="1">
            <a:spLocks noChangeArrowheads="1"/>
          </p:cNvSpPr>
          <p:nvPr/>
        </p:nvSpPr>
        <p:spPr bwMode="auto">
          <a:xfrm>
            <a:off x="7467600" y="4038600"/>
            <a:ext cx="16764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9" name="Picture 16"/>
          <p:cNvPicPr>
            <a:picLocks noChangeAspect="1" noChangeArrowheads="1"/>
          </p:cNvPicPr>
          <p:nvPr/>
        </p:nvPicPr>
        <p:blipFill>
          <a:blip r:embed="rId3" cstate="print"/>
          <a:srcRect/>
          <a:stretch>
            <a:fillRect/>
          </a:stretch>
        </p:blipFill>
        <p:spPr bwMode="auto">
          <a:xfrm>
            <a:off x="2971800" y="0"/>
            <a:ext cx="3454400" cy="282575"/>
          </a:xfrm>
          <a:prstGeom prst="rect">
            <a:avLst/>
          </a:prstGeom>
          <a:noFill/>
          <a:ln w="12700">
            <a:noFill/>
            <a:miter lim="800000"/>
            <a:headEnd type="none" w="sm" len="sm"/>
            <a:tailEnd type="none" w="sm" len="sm"/>
          </a:ln>
        </p:spPr>
      </p:pic>
      <p:pic>
        <p:nvPicPr>
          <p:cNvPr id="10" name="Picture 18"/>
          <p:cNvPicPr>
            <a:picLocks noChangeAspect="1" noChangeArrowheads="1"/>
          </p:cNvPicPr>
          <p:nvPr/>
        </p:nvPicPr>
        <p:blipFill>
          <a:blip r:embed="rId4" cstate="print"/>
          <a:srcRect/>
          <a:stretch>
            <a:fillRect/>
          </a:stretch>
        </p:blipFill>
        <p:spPr bwMode="auto">
          <a:xfrm>
            <a:off x="6538913" y="1752600"/>
            <a:ext cx="2605087" cy="3873500"/>
          </a:xfrm>
          <a:prstGeom prst="rect">
            <a:avLst/>
          </a:prstGeom>
          <a:noFill/>
          <a:ln w="12700">
            <a:noFill/>
            <a:miter lim="800000"/>
            <a:headEnd type="none" w="sm" len="sm"/>
            <a:tailEnd type="none" w="sm" len="sm"/>
          </a:ln>
        </p:spPr>
      </p:pic>
      <p:sp>
        <p:nvSpPr>
          <p:cNvPr id="11" name="Text Box 19"/>
          <p:cNvSpPr txBox="1">
            <a:spLocks noChangeArrowheads="1"/>
          </p:cNvSpPr>
          <p:nvPr/>
        </p:nvSpPr>
        <p:spPr bwMode="auto">
          <a:xfrm>
            <a:off x="304800" y="1143000"/>
            <a:ext cx="85344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2" name="Text Box 20"/>
          <p:cNvSpPr txBox="1">
            <a:spLocks noChangeArrowheads="1"/>
          </p:cNvSpPr>
          <p:nvPr/>
        </p:nvSpPr>
        <p:spPr bwMode="auto">
          <a:xfrm>
            <a:off x="152400" y="1981200"/>
            <a:ext cx="8686800" cy="3323987"/>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cs typeface="Arial" pitchFamily="34" charset="0"/>
              </a:rPr>
              <a:t>1)</a:t>
            </a:r>
            <a:r>
              <a:rPr lang="nl-NL" sz="1400"/>
              <a:t>   </a:t>
            </a:r>
            <a:r>
              <a:rPr lang="nl-NL" sz="1400">
                <a:latin typeface="Times New Roman" pitchFamily="18" charset="0"/>
              </a:rPr>
              <a:t> </a:t>
            </a:r>
            <a:r>
              <a:rPr lang="nl-NL" sz="1400">
                <a:cs typeface="Arial" pitchFamily="34" charset="0"/>
              </a:rPr>
              <a:t>Maak schetsen/ ideeën n.a.v. je activiteit</a:t>
            </a:r>
            <a:r>
              <a:rPr lang="en-US" sz="1400">
                <a:cs typeface="Arial" pitchFamily="34" charset="0"/>
              </a:rPr>
              <a:t>.</a:t>
            </a:r>
            <a:br>
              <a:rPr lang="en-US" sz="1400">
                <a:cs typeface="Arial" pitchFamily="34" charset="0"/>
              </a:rPr>
            </a:br>
            <a:r>
              <a:rPr lang="nl-NL" sz="1400">
                <a:cs typeface="Arial" pitchFamily="34" charset="0"/>
              </a:rPr>
              <a:t>2)</a:t>
            </a:r>
            <a:r>
              <a:rPr lang="nl-NL" sz="1400"/>
              <a:t>   </a:t>
            </a:r>
            <a:r>
              <a:rPr lang="nl-NL" sz="1400">
                <a:latin typeface="Times New Roman" pitchFamily="18" charset="0"/>
              </a:rPr>
              <a:t> </a:t>
            </a:r>
            <a:r>
              <a:rPr lang="nl-NL" sz="1400">
                <a:cs typeface="Arial" pitchFamily="34" charset="0"/>
              </a:rPr>
              <a:t>Ga nu maar uitproberen (bv. Wikkelen/draperen)</a:t>
            </a:r>
            <a:r>
              <a:rPr lang="en-US" sz="1400">
                <a:cs typeface="Arial" pitchFamily="34" charset="0"/>
              </a:rPr>
              <a:t>.</a:t>
            </a:r>
            <a:r>
              <a:rPr lang="nl-NL" sz="1400">
                <a:cs typeface="Arial" pitchFamily="34" charset="0"/>
              </a:rPr>
              <a:t> </a:t>
            </a:r>
            <a:r>
              <a:rPr lang="en-US" sz="1400">
                <a:cs typeface="Arial" pitchFamily="34" charset="0"/>
              </a:rPr>
              <a:t/>
            </a:r>
            <a:br>
              <a:rPr lang="en-US" sz="1400">
                <a:cs typeface="Arial" pitchFamily="34" charset="0"/>
              </a:rPr>
            </a:br>
            <a:r>
              <a:rPr lang="en-US" sz="1400">
                <a:cs typeface="Arial" pitchFamily="34" charset="0"/>
              </a:rPr>
              <a:t>       </a:t>
            </a:r>
            <a:r>
              <a:rPr lang="nl-NL" sz="1400" b="1">
                <a:cs typeface="Arial" pitchFamily="34" charset="0"/>
              </a:rPr>
              <a:t>Vraag eerst aan de docent wat voor materialen je mag gebruiken.</a:t>
            </a:r>
            <a:r>
              <a:rPr lang="en-US" sz="1400" b="1">
                <a:cs typeface="Arial" pitchFamily="34" charset="0"/>
              </a:rPr>
              <a:t/>
            </a:r>
            <a:br>
              <a:rPr lang="en-US" sz="1400" b="1">
                <a:cs typeface="Arial" pitchFamily="34" charset="0"/>
              </a:rPr>
            </a:br>
            <a:endParaRPr lang="nl-NL" sz="1400"/>
          </a:p>
          <a:p>
            <a:pPr>
              <a:spcBef>
                <a:spcPct val="50000"/>
              </a:spcBef>
            </a:pPr>
            <a:r>
              <a:rPr lang="nl-NL" sz="1400" b="1" u="sng">
                <a:cs typeface="Arial" pitchFamily="34" charset="0"/>
              </a:rPr>
              <a:t>Waar moet het aan voldoen?</a:t>
            </a:r>
            <a:r>
              <a:rPr lang="en-US" sz="1400" b="1" u="sng">
                <a:cs typeface="Arial" pitchFamily="34" charset="0"/>
              </a:rPr>
              <a:t/>
            </a:r>
            <a:br>
              <a:rPr lang="en-US" sz="1400" b="1" u="sng">
                <a:cs typeface="Arial" pitchFamily="34" charset="0"/>
              </a:rPr>
            </a:br>
            <a:r>
              <a:rPr lang="nl-NL" sz="1400">
                <a:cs typeface="Arial" pitchFamily="34" charset="0"/>
              </a:rPr>
              <a:t>1)</a:t>
            </a:r>
            <a:r>
              <a:rPr lang="nl-NL" sz="1400"/>
              <a:t>   </a:t>
            </a:r>
            <a:r>
              <a:rPr lang="nl-NL" sz="1400">
                <a:latin typeface="Times New Roman" pitchFamily="18" charset="0"/>
              </a:rPr>
              <a:t> </a:t>
            </a:r>
            <a:r>
              <a:rPr lang="nl-NL" sz="1400">
                <a:cs typeface="Arial" pitchFamily="34" charset="0"/>
              </a:rPr>
              <a:t>Maak gebruik van verschillende materialen.</a:t>
            </a:r>
            <a:r>
              <a:rPr lang="en-US" sz="1400">
                <a:cs typeface="Arial" pitchFamily="34" charset="0"/>
              </a:rPr>
              <a:t/>
            </a:r>
            <a:br>
              <a:rPr lang="en-US" sz="1400">
                <a:cs typeface="Arial" pitchFamily="34" charset="0"/>
              </a:rPr>
            </a:br>
            <a:r>
              <a:rPr lang="nl-NL" sz="1400">
                <a:cs typeface="Arial" pitchFamily="34" charset="0"/>
              </a:rPr>
              <a:t>2)</a:t>
            </a:r>
            <a:r>
              <a:rPr lang="nl-NL" sz="1400"/>
              <a:t>   </a:t>
            </a:r>
            <a:r>
              <a:rPr lang="nl-NL" sz="1400">
                <a:latin typeface="Times New Roman" pitchFamily="18" charset="0"/>
              </a:rPr>
              <a:t> </a:t>
            </a:r>
            <a:r>
              <a:rPr lang="nl-NL" sz="1400">
                <a:cs typeface="Arial" pitchFamily="34" charset="0"/>
              </a:rPr>
              <a:t>Het moet draagbaar en apart zijn (als het in het groot wordt gemaakt)</a:t>
            </a:r>
            <a:r>
              <a:rPr lang="en-US" sz="1400">
                <a:cs typeface="Arial" pitchFamily="34" charset="0"/>
              </a:rPr>
              <a:t>.</a:t>
            </a:r>
            <a:br>
              <a:rPr lang="en-US" sz="1400">
                <a:cs typeface="Arial" pitchFamily="34" charset="0"/>
              </a:rPr>
            </a:br>
            <a:r>
              <a:rPr lang="nl-NL" sz="1400">
                <a:cs typeface="Arial" pitchFamily="34" charset="0"/>
              </a:rPr>
              <a:t>3)</a:t>
            </a:r>
            <a:r>
              <a:rPr lang="nl-NL" sz="1400"/>
              <a:t>   </a:t>
            </a:r>
            <a:r>
              <a:rPr lang="nl-NL" sz="1400">
                <a:latin typeface="Times New Roman" pitchFamily="18" charset="0"/>
              </a:rPr>
              <a:t> </a:t>
            </a:r>
            <a:r>
              <a:rPr lang="nl-NL" sz="1400">
                <a:cs typeface="Arial" pitchFamily="34" charset="0"/>
              </a:rPr>
              <a:t>Het heeft met de ondernomen activiteit te maken</a:t>
            </a:r>
            <a:r>
              <a:rPr lang="en-US" sz="1400">
                <a:cs typeface="Arial" pitchFamily="34" charset="0"/>
              </a:rPr>
              <a:t>.</a:t>
            </a:r>
            <a:endParaRPr lang="nl-NL" sz="1400"/>
          </a:p>
          <a:p>
            <a:pPr>
              <a:spcBef>
                <a:spcPct val="50000"/>
              </a:spcBef>
            </a:pPr>
            <a:r>
              <a:rPr lang="nl-NL" sz="1400"/>
              <a:t/>
            </a:r>
            <a:br>
              <a:rPr lang="nl-NL" sz="1400"/>
            </a:br>
            <a:r>
              <a:rPr lang="nl-NL" sz="1400" b="1" u="sng">
                <a:cs typeface="Arial" pitchFamily="34" charset="0"/>
              </a:rPr>
              <a:t>Presentatie:</a:t>
            </a:r>
            <a:r>
              <a:rPr lang="en-US" sz="1400" b="1" u="sng">
                <a:cs typeface="Arial" pitchFamily="34" charset="0"/>
              </a:rPr>
              <a:t/>
            </a:r>
            <a:br>
              <a:rPr lang="en-US" sz="1400" b="1" u="sng">
                <a:cs typeface="Arial" pitchFamily="34" charset="0"/>
              </a:rPr>
            </a:br>
            <a:r>
              <a:rPr lang="nl-NL" sz="1400">
                <a:cs typeface="Arial" pitchFamily="34" charset="0"/>
              </a:rPr>
              <a:t>1)</a:t>
            </a:r>
            <a:r>
              <a:rPr lang="nl-NL" sz="1400"/>
              <a:t>   </a:t>
            </a:r>
            <a:r>
              <a:rPr lang="nl-NL" sz="1400">
                <a:latin typeface="Times New Roman" pitchFamily="18" charset="0"/>
              </a:rPr>
              <a:t> </a:t>
            </a:r>
            <a:r>
              <a:rPr lang="nl-NL" sz="1400">
                <a:cs typeface="Arial" pitchFamily="34" charset="0"/>
              </a:rPr>
              <a:t>voor de klas</a:t>
            </a:r>
            <a:r>
              <a:rPr lang="en-US" sz="1400">
                <a:cs typeface="Arial" pitchFamily="34" charset="0"/>
              </a:rPr>
              <a:t>.</a:t>
            </a:r>
            <a:br>
              <a:rPr lang="en-US" sz="1400">
                <a:cs typeface="Arial" pitchFamily="34" charset="0"/>
              </a:rPr>
            </a:br>
            <a:r>
              <a:rPr lang="nl-NL" sz="1400">
                <a:cs typeface="Arial" pitchFamily="34" charset="0"/>
              </a:rPr>
              <a:t>2)</a:t>
            </a:r>
            <a:r>
              <a:rPr lang="nl-NL" sz="1400"/>
              <a:t>   </a:t>
            </a:r>
            <a:r>
              <a:rPr lang="nl-NL" sz="1400">
                <a:latin typeface="Times New Roman" pitchFamily="18" charset="0"/>
              </a:rPr>
              <a:t> </a:t>
            </a:r>
            <a:r>
              <a:rPr lang="nl-NL" sz="1400">
                <a:cs typeface="Arial" pitchFamily="34" charset="0"/>
              </a:rPr>
              <a:t>of foto’s maken van de creaties</a:t>
            </a:r>
            <a:r>
              <a:rPr lang="en-US" sz="1400">
                <a:cs typeface="Arial" pitchFamily="34" charset="0"/>
              </a:rPr>
              <a:t>.</a:t>
            </a:r>
            <a:br>
              <a:rPr lang="en-US" sz="1400">
                <a:cs typeface="Arial" pitchFamily="34" charset="0"/>
              </a:rPr>
            </a:br>
            <a:r>
              <a:rPr lang="en-US" sz="1400">
                <a:cs typeface="Arial" pitchFamily="34" charset="0"/>
              </a:rPr>
              <a:t>3)    </a:t>
            </a:r>
            <a:r>
              <a:rPr lang="nl-NL" sz="1400"/>
              <a:t>modeshow met andere leerlingen</a:t>
            </a:r>
            <a:r>
              <a:rPr lang="en-US" sz="1400"/>
              <a:t>.</a:t>
            </a:r>
            <a:r>
              <a:rPr lang="nl-NL" sz="1400"/>
              <a:t> </a:t>
            </a:r>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67</Words>
  <Application>Microsoft Office PowerPoint</Application>
  <PresentationFormat>Diavoorstelling (4:3)</PresentationFormat>
  <Paragraphs>11</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2013-10-04T08:37:14Z</dcterms:created>
  <dcterms:modified xsi:type="dcterms:W3CDTF">2013-10-04T08:37:54Z</dcterms:modified>
</cp:coreProperties>
</file>