
<file path=[Content_Types].xml><?xml version="1.0" encoding="utf-8"?>
<Types xmlns="http://schemas.openxmlformats.org/package/2006/content-types">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Lst>
  <p:sldSz cx="9144000" cy="6858000" type="screen4x3"/>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1" d="100"/>
          <a:sy n="81" d="100"/>
        </p:scale>
        <p:origin x="-1114" y="-8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nl-NL" smtClean="0"/>
              <a:t>Klik om de stijl te bewerken</a:t>
            </a:r>
            <a:endParaRPr lang="nl-NL"/>
          </a:p>
        </p:txBody>
      </p:sp>
      <p:sp>
        <p:nvSpPr>
          <p:cNvPr id="3" name="Ond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smtClean="0"/>
              <a:t>Klik om het opmaakprofiel van de modelondertitel te bewerken</a:t>
            </a:r>
            <a:endParaRPr lang="nl-NL"/>
          </a:p>
        </p:txBody>
      </p:sp>
      <p:sp>
        <p:nvSpPr>
          <p:cNvPr id="4" name="Tijdelijke aanduiding voor datum 3"/>
          <p:cNvSpPr>
            <a:spLocks noGrp="1"/>
          </p:cNvSpPr>
          <p:nvPr>
            <p:ph type="dt" sz="half" idx="10"/>
          </p:nvPr>
        </p:nvSpPr>
        <p:spPr/>
        <p:txBody>
          <a:bodyPr/>
          <a:lstStyle/>
          <a:p>
            <a:fld id="{E774094F-7C85-40D2-9C46-786FFB46146C}" type="datetimeFigureOut">
              <a:rPr lang="nl-NL" smtClean="0"/>
              <a:t>4-10-2013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041F9F83-183E-472B-976C-12725B55A728}" type="slidenum">
              <a:rPr lang="nl-NL" smtClean="0"/>
              <a:t>‹nr.›</a:t>
            </a:fld>
            <a:endParaRPr lang="nl-NL"/>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verticale tekst 2"/>
          <p:cNvSpPr>
            <a:spLocks noGrp="1"/>
          </p:cNvSpPr>
          <p:nvPr>
            <p:ph type="body" orient="vert" idx="1"/>
          </p:nvPr>
        </p:nvSpPr>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E774094F-7C85-40D2-9C46-786FFB46146C}" type="datetimeFigureOut">
              <a:rPr lang="nl-NL" smtClean="0"/>
              <a:t>4-10-2013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041F9F83-183E-472B-976C-12725B55A728}" type="slidenum">
              <a:rPr lang="nl-NL" smtClean="0"/>
              <a:t>‹nr.›</a:t>
            </a:fld>
            <a:endParaRPr lang="nl-NL"/>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6629400" y="274638"/>
            <a:ext cx="2057400" cy="5851525"/>
          </a:xfrm>
        </p:spPr>
        <p:txBody>
          <a:bodyPr vert="eaVert"/>
          <a:lstStyle/>
          <a:p>
            <a:r>
              <a:rPr lang="nl-NL" smtClean="0"/>
              <a:t>Klik om de stijl te bewerken</a:t>
            </a:r>
            <a:endParaRPr lang="nl-NL"/>
          </a:p>
        </p:txBody>
      </p:sp>
      <p:sp>
        <p:nvSpPr>
          <p:cNvPr id="3" name="Tijdelijke aanduiding voor verticale tekst 2"/>
          <p:cNvSpPr>
            <a:spLocks noGrp="1"/>
          </p:cNvSpPr>
          <p:nvPr>
            <p:ph type="body" orient="vert" idx="1"/>
          </p:nvPr>
        </p:nvSpPr>
        <p:spPr>
          <a:xfrm>
            <a:off x="457200" y="274638"/>
            <a:ext cx="6019800" cy="5851525"/>
          </a:xfrm>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E774094F-7C85-40D2-9C46-786FFB46146C}" type="datetimeFigureOut">
              <a:rPr lang="nl-NL" smtClean="0"/>
              <a:t>4-10-2013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041F9F83-183E-472B-976C-12725B55A728}" type="slidenum">
              <a:rPr lang="nl-NL" smtClean="0"/>
              <a:t>‹nr.›</a:t>
            </a:fld>
            <a:endParaRPr lang="nl-NL"/>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inhoud 2"/>
          <p:cNvSpPr>
            <a:spLocks noGrp="1"/>
          </p:cNvSpPr>
          <p:nvPr>
            <p:ph idx="1"/>
          </p:nvPr>
        </p:nvSpPr>
        <p:spPr/>
        <p:txBody>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E774094F-7C85-40D2-9C46-786FFB46146C}" type="datetimeFigureOut">
              <a:rPr lang="nl-NL" smtClean="0"/>
              <a:t>4-10-2013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041F9F83-183E-472B-976C-12725B55A728}" type="slidenum">
              <a:rPr lang="nl-NL" smtClean="0"/>
              <a:t>‹nr.›</a:t>
            </a:fld>
            <a:endParaRPr lang="nl-NL"/>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nl-NL" smtClean="0"/>
              <a:t>Klik om de stijl te bewerken</a:t>
            </a:r>
            <a:endParaRPr lang="nl-NL"/>
          </a:p>
        </p:txBody>
      </p:sp>
      <p:sp>
        <p:nvSpPr>
          <p:cNvPr id="3" name="Tijdelijke aanduiding voor teks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smtClean="0"/>
              <a:t>Klik om de modelstijlen te bewerken</a:t>
            </a:r>
          </a:p>
        </p:txBody>
      </p:sp>
      <p:sp>
        <p:nvSpPr>
          <p:cNvPr id="4" name="Tijdelijke aanduiding voor datum 3"/>
          <p:cNvSpPr>
            <a:spLocks noGrp="1"/>
          </p:cNvSpPr>
          <p:nvPr>
            <p:ph type="dt" sz="half" idx="10"/>
          </p:nvPr>
        </p:nvSpPr>
        <p:spPr/>
        <p:txBody>
          <a:bodyPr/>
          <a:lstStyle/>
          <a:p>
            <a:fld id="{E774094F-7C85-40D2-9C46-786FFB46146C}" type="datetimeFigureOut">
              <a:rPr lang="nl-NL" smtClean="0"/>
              <a:t>4-10-2013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041F9F83-183E-472B-976C-12725B55A728}" type="slidenum">
              <a:rPr lang="nl-NL" smtClean="0"/>
              <a:t>‹nr.›</a:t>
            </a:fld>
            <a:endParaRPr lang="nl-NL"/>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inhoud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inhoud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5" name="Tijdelijke aanduiding voor datum 4"/>
          <p:cNvSpPr>
            <a:spLocks noGrp="1"/>
          </p:cNvSpPr>
          <p:nvPr>
            <p:ph type="dt" sz="half" idx="10"/>
          </p:nvPr>
        </p:nvSpPr>
        <p:spPr/>
        <p:txBody>
          <a:bodyPr/>
          <a:lstStyle/>
          <a:p>
            <a:fld id="{E774094F-7C85-40D2-9C46-786FFB46146C}" type="datetimeFigureOut">
              <a:rPr lang="nl-NL" smtClean="0"/>
              <a:t>4-10-2013</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041F9F83-183E-472B-976C-12725B55A728}" type="slidenum">
              <a:rPr lang="nl-NL" smtClean="0"/>
              <a:t>‹nr.›</a:t>
            </a:fld>
            <a:endParaRPr lang="nl-NL"/>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nl-NL" smtClean="0"/>
              <a:t>Klik om de stijl te bewerken</a:t>
            </a:r>
            <a:endParaRPr lang="nl-NL"/>
          </a:p>
        </p:txBody>
      </p:sp>
      <p:sp>
        <p:nvSpPr>
          <p:cNvPr id="3" name="Tijdelijke aanduiding voor teks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4" name="Tijdelijke aanduiding voor inhoud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5" name="Tijdelijke aanduiding voor teks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6" name="Tijdelijke aanduiding voor inhoud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7" name="Tijdelijke aanduiding voor datum 6"/>
          <p:cNvSpPr>
            <a:spLocks noGrp="1"/>
          </p:cNvSpPr>
          <p:nvPr>
            <p:ph type="dt" sz="half" idx="10"/>
          </p:nvPr>
        </p:nvSpPr>
        <p:spPr/>
        <p:txBody>
          <a:bodyPr/>
          <a:lstStyle/>
          <a:p>
            <a:fld id="{E774094F-7C85-40D2-9C46-786FFB46146C}" type="datetimeFigureOut">
              <a:rPr lang="nl-NL" smtClean="0"/>
              <a:t>4-10-2013</a:t>
            </a:fld>
            <a:endParaRPr lang="nl-NL"/>
          </a:p>
        </p:txBody>
      </p:sp>
      <p:sp>
        <p:nvSpPr>
          <p:cNvPr id="8" name="Tijdelijke aanduiding voor voettekst 7"/>
          <p:cNvSpPr>
            <a:spLocks noGrp="1"/>
          </p:cNvSpPr>
          <p:nvPr>
            <p:ph type="ftr" sz="quarter" idx="11"/>
          </p:nvPr>
        </p:nvSpPr>
        <p:spPr/>
        <p:txBody>
          <a:bodyPr/>
          <a:lstStyle/>
          <a:p>
            <a:endParaRPr lang="nl-NL"/>
          </a:p>
        </p:txBody>
      </p:sp>
      <p:sp>
        <p:nvSpPr>
          <p:cNvPr id="9" name="Tijdelijke aanduiding voor dianummer 8"/>
          <p:cNvSpPr>
            <a:spLocks noGrp="1"/>
          </p:cNvSpPr>
          <p:nvPr>
            <p:ph type="sldNum" sz="quarter" idx="12"/>
          </p:nvPr>
        </p:nvSpPr>
        <p:spPr/>
        <p:txBody>
          <a:bodyPr/>
          <a:lstStyle/>
          <a:p>
            <a:fld id="{041F9F83-183E-472B-976C-12725B55A728}" type="slidenum">
              <a:rPr lang="nl-NL" smtClean="0"/>
              <a:t>‹nr.›</a:t>
            </a:fld>
            <a:endParaRPr lang="nl-NL"/>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datum 2"/>
          <p:cNvSpPr>
            <a:spLocks noGrp="1"/>
          </p:cNvSpPr>
          <p:nvPr>
            <p:ph type="dt" sz="half" idx="10"/>
          </p:nvPr>
        </p:nvSpPr>
        <p:spPr/>
        <p:txBody>
          <a:bodyPr/>
          <a:lstStyle/>
          <a:p>
            <a:fld id="{E774094F-7C85-40D2-9C46-786FFB46146C}" type="datetimeFigureOut">
              <a:rPr lang="nl-NL" smtClean="0"/>
              <a:t>4-10-2013</a:t>
            </a:fld>
            <a:endParaRPr lang="nl-NL"/>
          </a:p>
        </p:txBody>
      </p:sp>
      <p:sp>
        <p:nvSpPr>
          <p:cNvPr id="4" name="Tijdelijke aanduiding voor voettekst 3"/>
          <p:cNvSpPr>
            <a:spLocks noGrp="1"/>
          </p:cNvSpPr>
          <p:nvPr>
            <p:ph type="ftr" sz="quarter" idx="11"/>
          </p:nvPr>
        </p:nvSpPr>
        <p:spPr/>
        <p:txBody>
          <a:bodyPr/>
          <a:lstStyle/>
          <a:p>
            <a:endParaRPr lang="nl-NL"/>
          </a:p>
        </p:txBody>
      </p:sp>
      <p:sp>
        <p:nvSpPr>
          <p:cNvPr id="5" name="Tijdelijke aanduiding voor dianummer 4"/>
          <p:cNvSpPr>
            <a:spLocks noGrp="1"/>
          </p:cNvSpPr>
          <p:nvPr>
            <p:ph type="sldNum" sz="quarter" idx="12"/>
          </p:nvPr>
        </p:nvSpPr>
        <p:spPr/>
        <p:txBody>
          <a:bodyPr/>
          <a:lstStyle/>
          <a:p>
            <a:fld id="{041F9F83-183E-472B-976C-12725B55A728}" type="slidenum">
              <a:rPr lang="nl-NL" smtClean="0"/>
              <a:t>‹nr.›</a:t>
            </a:fld>
            <a:endParaRPr lang="nl-NL"/>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p:cNvSpPr>
            <a:spLocks noGrp="1"/>
          </p:cNvSpPr>
          <p:nvPr>
            <p:ph type="dt" sz="half" idx="10"/>
          </p:nvPr>
        </p:nvSpPr>
        <p:spPr/>
        <p:txBody>
          <a:bodyPr/>
          <a:lstStyle/>
          <a:p>
            <a:fld id="{E774094F-7C85-40D2-9C46-786FFB46146C}" type="datetimeFigureOut">
              <a:rPr lang="nl-NL" smtClean="0"/>
              <a:t>4-10-2013</a:t>
            </a:fld>
            <a:endParaRPr lang="nl-NL"/>
          </a:p>
        </p:txBody>
      </p:sp>
      <p:sp>
        <p:nvSpPr>
          <p:cNvPr id="3" name="Tijdelijke aanduiding voor voettekst 2"/>
          <p:cNvSpPr>
            <a:spLocks noGrp="1"/>
          </p:cNvSpPr>
          <p:nvPr>
            <p:ph type="ftr" sz="quarter" idx="11"/>
          </p:nvPr>
        </p:nvSpPr>
        <p:spPr/>
        <p:txBody>
          <a:bodyPr/>
          <a:lstStyle/>
          <a:p>
            <a:endParaRPr lang="nl-NL"/>
          </a:p>
        </p:txBody>
      </p:sp>
      <p:sp>
        <p:nvSpPr>
          <p:cNvPr id="4" name="Tijdelijke aanduiding voor dianummer 3"/>
          <p:cNvSpPr>
            <a:spLocks noGrp="1"/>
          </p:cNvSpPr>
          <p:nvPr>
            <p:ph type="sldNum" sz="quarter" idx="12"/>
          </p:nvPr>
        </p:nvSpPr>
        <p:spPr/>
        <p:txBody>
          <a:bodyPr/>
          <a:lstStyle/>
          <a:p>
            <a:fld id="{041F9F83-183E-472B-976C-12725B55A728}" type="slidenum">
              <a:rPr lang="nl-NL" smtClean="0"/>
              <a:t>‹nr.›</a:t>
            </a:fld>
            <a:endParaRPr lang="nl-NL"/>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nl-NL" smtClean="0"/>
              <a:t>Klik om de stijl te bewerken</a:t>
            </a:r>
            <a:endParaRPr lang="nl-NL"/>
          </a:p>
        </p:txBody>
      </p:sp>
      <p:sp>
        <p:nvSpPr>
          <p:cNvPr id="3" name="Tijdelijke aanduiding voor inhoud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teks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5" name="Tijdelijke aanduiding voor datum 4"/>
          <p:cNvSpPr>
            <a:spLocks noGrp="1"/>
          </p:cNvSpPr>
          <p:nvPr>
            <p:ph type="dt" sz="half" idx="10"/>
          </p:nvPr>
        </p:nvSpPr>
        <p:spPr/>
        <p:txBody>
          <a:bodyPr/>
          <a:lstStyle/>
          <a:p>
            <a:fld id="{E774094F-7C85-40D2-9C46-786FFB46146C}" type="datetimeFigureOut">
              <a:rPr lang="nl-NL" smtClean="0"/>
              <a:t>4-10-2013</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041F9F83-183E-472B-976C-12725B55A728}" type="slidenum">
              <a:rPr lang="nl-NL" smtClean="0"/>
              <a:t>‹nr.›</a:t>
            </a:fld>
            <a:endParaRPr lang="nl-NL"/>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nl-NL" smtClean="0"/>
              <a:t>Klik om de stijl te bewerken</a:t>
            </a:r>
            <a:endParaRPr lang="nl-NL"/>
          </a:p>
        </p:txBody>
      </p:sp>
      <p:sp>
        <p:nvSpPr>
          <p:cNvPr id="3" name="Tijdelijke aanduiding voor afbeelding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ijdelijke aanduiding voor teks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5" name="Tijdelijke aanduiding voor datum 4"/>
          <p:cNvSpPr>
            <a:spLocks noGrp="1"/>
          </p:cNvSpPr>
          <p:nvPr>
            <p:ph type="dt" sz="half" idx="10"/>
          </p:nvPr>
        </p:nvSpPr>
        <p:spPr/>
        <p:txBody>
          <a:bodyPr/>
          <a:lstStyle/>
          <a:p>
            <a:fld id="{E774094F-7C85-40D2-9C46-786FFB46146C}" type="datetimeFigureOut">
              <a:rPr lang="nl-NL" smtClean="0"/>
              <a:t>4-10-2013</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041F9F83-183E-472B-976C-12725B55A728}" type="slidenum">
              <a:rPr lang="nl-NL" smtClean="0"/>
              <a:t>‹nr.›</a:t>
            </a:fld>
            <a:endParaRPr lang="nl-NL"/>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nl-NL" smtClean="0"/>
              <a:t>Klik om de stijl te bewerken</a:t>
            </a:r>
            <a:endParaRPr lang="nl-NL"/>
          </a:p>
        </p:txBody>
      </p:sp>
      <p:sp>
        <p:nvSpPr>
          <p:cNvPr id="3" name="Tijdelijke aanduiding voor teks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774094F-7C85-40D2-9C46-786FFB46146C}" type="datetimeFigureOut">
              <a:rPr lang="nl-NL" smtClean="0"/>
              <a:t>4-10-2013</a:t>
            </a:fld>
            <a:endParaRPr lang="nl-NL"/>
          </a:p>
        </p:txBody>
      </p:sp>
      <p:sp>
        <p:nvSpPr>
          <p:cNvPr id="5" name="Tijdelijke aanduiding voor voettekst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Tijdelijke aanduiding voor dianumm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41F9F83-183E-472B-976C-12725B55A728}" type="slidenum">
              <a:rPr lang="nl-NL" smtClean="0"/>
              <a:t>‹nr.›</a:t>
            </a:fld>
            <a:endParaRPr lang="nl-NL"/>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wmf"/><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wmf"/><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4343400" y="3657600"/>
            <a:ext cx="2362200" cy="462307"/>
          </a:xfrm>
          <a:prstGeom prst="rect">
            <a:avLst/>
          </a:prstGeom>
          <a:noFill/>
          <a:ln w="9525">
            <a:noFill/>
            <a:miter lim="800000"/>
            <a:headEnd/>
            <a:tailEnd/>
          </a:ln>
        </p:spPr>
        <p:txBody>
          <a:bodyPr lIns="92075" tIns="46038" rIns="92075" bIns="46038">
            <a:spAutoFit/>
          </a:bodyPr>
          <a:lstStyle/>
          <a:p>
            <a:pPr>
              <a:spcBef>
                <a:spcPct val="50000"/>
              </a:spcBef>
            </a:pPr>
            <a:endParaRPr lang="nl-NL" sz="2400">
              <a:latin typeface="Times New Roman" pitchFamily="18" charset="0"/>
            </a:endParaRPr>
          </a:p>
        </p:txBody>
      </p:sp>
      <p:sp>
        <p:nvSpPr>
          <p:cNvPr id="5" name="Text Box 3"/>
          <p:cNvSpPr txBox="1">
            <a:spLocks noChangeArrowheads="1"/>
          </p:cNvSpPr>
          <p:nvPr/>
        </p:nvSpPr>
        <p:spPr bwMode="auto">
          <a:xfrm>
            <a:off x="5257800" y="2438400"/>
            <a:ext cx="4267200" cy="457200"/>
          </a:xfrm>
          <a:prstGeom prst="rect">
            <a:avLst/>
          </a:prstGeom>
          <a:noFill/>
          <a:ln w="12700">
            <a:noFill/>
            <a:miter lim="800000"/>
            <a:headEnd type="none" w="sm" len="sm"/>
            <a:tailEnd type="none" w="sm" len="sm"/>
          </a:ln>
        </p:spPr>
        <p:txBody>
          <a:bodyPr>
            <a:spAutoFit/>
          </a:bodyPr>
          <a:lstStyle/>
          <a:p>
            <a:pPr algn="ctr">
              <a:spcBef>
                <a:spcPct val="50000"/>
              </a:spcBef>
            </a:pPr>
            <a:endParaRPr lang="nl-NL" sz="2400"/>
          </a:p>
        </p:txBody>
      </p:sp>
      <p:sp>
        <p:nvSpPr>
          <p:cNvPr id="6" name="AutoShape 4" descr="http://www.artactueel.nl/Exposities/realisme/Hans%20Parlevliet_bestanden/Stilleven%20met%20peren.jpg"/>
          <p:cNvSpPr>
            <a:spLocks noChangeAspect="1" noChangeArrowheads="1"/>
          </p:cNvSpPr>
          <p:nvPr/>
        </p:nvSpPr>
        <p:spPr bwMode="auto">
          <a:xfrm>
            <a:off x="4424363" y="3281363"/>
            <a:ext cx="296862" cy="296862"/>
          </a:xfrm>
          <a:prstGeom prst="rect">
            <a:avLst/>
          </a:prstGeom>
          <a:noFill/>
          <a:ln w="9525">
            <a:noFill/>
            <a:miter lim="800000"/>
            <a:headEnd/>
            <a:tailEnd/>
          </a:ln>
        </p:spPr>
        <p:txBody>
          <a:bodyPr/>
          <a:lstStyle/>
          <a:p>
            <a:endParaRPr lang="nl-NL"/>
          </a:p>
        </p:txBody>
      </p:sp>
      <p:sp>
        <p:nvSpPr>
          <p:cNvPr id="7" name="AutoShape 5" descr="http://www.exto.nl/gallery/dbimages/1184/1184-p-1764.jpg"/>
          <p:cNvSpPr>
            <a:spLocks noChangeAspect="1" noChangeArrowheads="1"/>
          </p:cNvSpPr>
          <p:nvPr/>
        </p:nvSpPr>
        <p:spPr bwMode="auto">
          <a:xfrm>
            <a:off x="4424363" y="3281363"/>
            <a:ext cx="296862" cy="296862"/>
          </a:xfrm>
          <a:prstGeom prst="rect">
            <a:avLst/>
          </a:prstGeom>
          <a:noFill/>
          <a:ln w="9525">
            <a:noFill/>
            <a:miter lim="800000"/>
            <a:headEnd/>
            <a:tailEnd/>
          </a:ln>
        </p:spPr>
        <p:txBody>
          <a:bodyPr/>
          <a:lstStyle/>
          <a:p>
            <a:endParaRPr lang="nl-NL"/>
          </a:p>
        </p:txBody>
      </p:sp>
      <p:sp>
        <p:nvSpPr>
          <p:cNvPr id="8" name="Text Box 6"/>
          <p:cNvSpPr txBox="1">
            <a:spLocks noChangeArrowheads="1"/>
          </p:cNvSpPr>
          <p:nvPr/>
        </p:nvSpPr>
        <p:spPr bwMode="auto">
          <a:xfrm>
            <a:off x="7772400" y="1066800"/>
            <a:ext cx="304800" cy="369332"/>
          </a:xfrm>
          <a:prstGeom prst="rect">
            <a:avLst/>
          </a:prstGeom>
          <a:noFill/>
          <a:ln w="12700">
            <a:noFill/>
            <a:miter lim="800000"/>
            <a:headEnd type="none" w="sm" len="sm"/>
            <a:tailEnd type="none" w="sm" len="sm"/>
          </a:ln>
        </p:spPr>
        <p:txBody>
          <a:bodyPr>
            <a:spAutoFit/>
          </a:bodyPr>
          <a:lstStyle/>
          <a:p>
            <a:pPr>
              <a:spcBef>
                <a:spcPct val="50000"/>
              </a:spcBef>
            </a:pPr>
            <a:endParaRPr lang="nl-NL"/>
          </a:p>
        </p:txBody>
      </p:sp>
      <p:sp>
        <p:nvSpPr>
          <p:cNvPr id="9" name="Rectangle 7"/>
          <p:cNvSpPr>
            <a:spLocks noChangeArrowheads="1"/>
          </p:cNvSpPr>
          <p:nvPr/>
        </p:nvSpPr>
        <p:spPr bwMode="auto">
          <a:xfrm>
            <a:off x="3309938" y="2338388"/>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10" name="Rectangle 8"/>
          <p:cNvSpPr>
            <a:spLocks noChangeArrowheads="1"/>
          </p:cNvSpPr>
          <p:nvPr/>
        </p:nvSpPr>
        <p:spPr bwMode="auto">
          <a:xfrm>
            <a:off x="3586163" y="2652713"/>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11" name="Rectangle 9"/>
          <p:cNvSpPr>
            <a:spLocks noChangeArrowheads="1"/>
          </p:cNvSpPr>
          <p:nvPr/>
        </p:nvSpPr>
        <p:spPr bwMode="auto">
          <a:xfrm>
            <a:off x="3586163" y="2652713"/>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12" name="Rectangle 10"/>
          <p:cNvSpPr>
            <a:spLocks noChangeArrowheads="1"/>
          </p:cNvSpPr>
          <p:nvPr/>
        </p:nvSpPr>
        <p:spPr bwMode="auto">
          <a:xfrm>
            <a:off x="3538538" y="2647950"/>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13" name="Rectangle 11"/>
          <p:cNvSpPr>
            <a:spLocks noChangeArrowheads="1"/>
          </p:cNvSpPr>
          <p:nvPr/>
        </p:nvSpPr>
        <p:spPr bwMode="auto">
          <a:xfrm>
            <a:off x="3014663" y="938213"/>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14" name="Rectangle 12"/>
          <p:cNvSpPr>
            <a:spLocks noChangeArrowheads="1"/>
          </p:cNvSpPr>
          <p:nvPr/>
        </p:nvSpPr>
        <p:spPr bwMode="auto">
          <a:xfrm>
            <a:off x="533400" y="533400"/>
            <a:ext cx="304800" cy="6172200"/>
          </a:xfrm>
          <a:prstGeom prst="rect">
            <a:avLst/>
          </a:prstGeom>
          <a:solidFill>
            <a:schemeClr val="bg1"/>
          </a:solidFill>
          <a:ln w="12700">
            <a:solidFill>
              <a:schemeClr val="bg1"/>
            </a:solidFill>
            <a:miter lim="800000"/>
            <a:headEnd type="none" w="sm" len="sm"/>
            <a:tailEnd type="none" w="sm" len="sm"/>
          </a:ln>
        </p:spPr>
        <p:txBody>
          <a:bodyPr wrap="none" anchor="ctr"/>
          <a:lstStyle/>
          <a:p>
            <a:endParaRPr lang="nl-NL"/>
          </a:p>
        </p:txBody>
      </p:sp>
      <p:sp>
        <p:nvSpPr>
          <p:cNvPr id="15" name="Rectangle 13"/>
          <p:cNvSpPr>
            <a:spLocks noChangeArrowheads="1"/>
          </p:cNvSpPr>
          <p:nvPr/>
        </p:nvSpPr>
        <p:spPr bwMode="auto">
          <a:xfrm>
            <a:off x="609600" y="533400"/>
            <a:ext cx="228600" cy="6096000"/>
          </a:xfrm>
          <a:prstGeom prst="rect">
            <a:avLst/>
          </a:prstGeom>
          <a:solidFill>
            <a:schemeClr val="bg1"/>
          </a:solidFill>
          <a:ln w="12700">
            <a:solidFill>
              <a:schemeClr val="bg1"/>
            </a:solidFill>
            <a:miter lim="800000"/>
            <a:headEnd type="none" w="sm" len="sm"/>
            <a:tailEnd type="none" w="sm" len="sm"/>
          </a:ln>
        </p:spPr>
        <p:txBody>
          <a:bodyPr wrap="none" anchor="ctr"/>
          <a:lstStyle/>
          <a:p>
            <a:endParaRPr lang="nl-NL"/>
          </a:p>
        </p:txBody>
      </p:sp>
      <p:pic>
        <p:nvPicPr>
          <p:cNvPr id="16" name="Picture 14">
            <a:hlinkClick r:id="" action="ppaction://noaction"/>
          </p:cNvPr>
          <p:cNvPicPr>
            <a:picLocks noChangeArrowheads="1"/>
          </p:cNvPicPr>
          <p:nvPr/>
        </p:nvPicPr>
        <p:blipFill>
          <a:blip r:embed="rId2" cstate="print"/>
          <a:srcRect/>
          <a:stretch>
            <a:fillRect/>
          </a:stretch>
        </p:blipFill>
        <p:spPr bwMode="auto">
          <a:xfrm>
            <a:off x="8382000" y="152400"/>
            <a:ext cx="492125" cy="415925"/>
          </a:xfrm>
          <a:prstGeom prst="rect">
            <a:avLst/>
          </a:prstGeom>
          <a:noFill/>
          <a:ln w="9525">
            <a:noFill/>
            <a:miter lim="800000"/>
            <a:headEnd/>
            <a:tailEnd/>
          </a:ln>
        </p:spPr>
      </p:pic>
      <p:sp>
        <p:nvSpPr>
          <p:cNvPr id="17" name="Rectangle 15"/>
          <p:cNvSpPr>
            <a:spLocks noChangeArrowheads="1"/>
          </p:cNvSpPr>
          <p:nvPr/>
        </p:nvSpPr>
        <p:spPr bwMode="auto">
          <a:xfrm>
            <a:off x="8077200" y="533400"/>
            <a:ext cx="1066800" cy="246863"/>
          </a:xfrm>
          <a:prstGeom prst="rect">
            <a:avLst/>
          </a:prstGeom>
          <a:noFill/>
          <a:ln w="9525">
            <a:noFill/>
            <a:miter lim="800000"/>
            <a:headEnd/>
            <a:tailEnd/>
          </a:ln>
        </p:spPr>
        <p:txBody>
          <a:bodyPr lIns="92075" tIns="46038" rIns="92075" bIns="46038">
            <a:spAutoFit/>
          </a:bodyPr>
          <a:lstStyle/>
          <a:p>
            <a:pPr>
              <a:spcBef>
                <a:spcPct val="50000"/>
              </a:spcBef>
            </a:pPr>
            <a:r>
              <a:rPr lang="nl-NL" sz="1000"/>
              <a:t>  </a:t>
            </a:r>
            <a:r>
              <a:rPr lang="en-US" sz="1000"/>
              <a:t>      terug</a:t>
            </a:r>
            <a:endParaRPr lang="nl-NL" sz="1000"/>
          </a:p>
        </p:txBody>
      </p:sp>
      <p:pic>
        <p:nvPicPr>
          <p:cNvPr id="18" name="Picture 18"/>
          <p:cNvPicPr>
            <a:picLocks noChangeAspect="1" noChangeArrowheads="1"/>
          </p:cNvPicPr>
          <p:nvPr/>
        </p:nvPicPr>
        <p:blipFill>
          <a:blip r:embed="rId3" cstate="print"/>
          <a:srcRect/>
          <a:stretch>
            <a:fillRect/>
          </a:stretch>
        </p:blipFill>
        <p:spPr bwMode="auto">
          <a:xfrm>
            <a:off x="2362200" y="0"/>
            <a:ext cx="4595813" cy="955675"/>
          </a:xfrm>
          <a:prstGeom prst="rect">
            <a:avLst/>
          </a:prstGeom>
          <a:noFill/>
          <a:ln w="12700">
            <a:noFill/>
            <a:miter lim="800000"/>
            <a:headEnd type="none" w="sm" len="sm"/>
            <a:tailEnd type="none" w="sm" len="sm"/>
          </a:ln>
        </p:spPr>
      </p:pic>
      <p:sp>
        <p:nvSpPr>
          <p:cNvPr id="19" name="Text Box 19"/>
          <p:cNvSpPr txBox="1">
            <a:spLocks noChangeArrowheads="1"/>
          </p:cNvSpPr>
          <p:nvPr/>
        </p:nvSpPr>
        <p:spPr bwMode="auto">
          <a:xfrm>
            <a:off x="152400" y="1143000"/>
            <a:ext cx="8991600" cy="4508927"/>
          </a:xfrm>
          <a:prstGeom prst="rect">
            <a:avLst/>
          </a:prstGeom>
          <a:noFill/>
          <a:ln w="12700">
            <a:noFill/>
            <a:miter lim="800000"/>
            <a:headEnd type="none" w="sm" len="sm"/>
            <a:tailEnd type="none" w="sm" len="sm"/>
          </a:ln>
        </p:spPr>
        <p:txBody>
          <a:bodyPr>
            <a:spAutoFit/>
          </a:bodyPr>
          <a:lstStyle/>
          <a:p>
            <a:pPr>
              <a:spcBef>
                <a:spcPct val="50000"/>
              </a:spcBef>
            </a:pPr>
            <a:r>
              <a:rPr lang="nl-NL" sz="1400">
                <a:cs typeface="Arial" pitchFamily="34" charset="0"/>
              </a:rPr>
              <a:t>We kennen allemaal wel de bekende oscars die elk jaar in Amerika worden uitgereikt. Iedereen die in de filmbusiness zit wil deze prijs graag in de wacht slepen.</a:t>
            </a:r>
            <a:endParaRPr lang="nl-NL" sz="1400"/>
          </a:p>
          <a:p>
            <a:pPr>
              <a:spcBef>
                <a:spcPct val="50000"/>
              </a:spcBef>
            </a:pPr>
            <a:r>
              <a:rPr lang="nl-NL" sz="1400">
                <a:cs typeface="Arial" pitchFamily="34" charset="0"/>
              </a:rPr>
              <a:t>In Nederland hebben we het gouden kalf als filmprijs. Zelfs voor de slechtste film of acteur bestaat de gouden framboos. Deze prijs is nog populair ook want men is dol op in de prijzen vallen het geeft extra publiciteit. Positief of negatief, reclame blijft reclame.</a:t>
            </a:r>
          </a:p>
          <a:p>
            <a:pPr>
              <a:spcBef>
                <a:spcPct val="50000"/>
              </a:spcBef>
            </a:pPr>
            <a:r>
              <a:rPr lang="nl-NL" sz="1400" b="1" u="sng">
                <a:cs typeface="Arial" pitchFamily="34" charset="0"/>
              </a:rPr>
              <a:t/>
            </a:r>
            <a:br>
              <a:rPr lang="nl-NL" sz="1400" b="1" u="sng">
                <a:cs typeface="Arial" pitchFamily="34" charset="0"/>
              </a:rPr>
            </a:br>
            <a:r>
              <a:rPr lang="nl-NL" sz="1400" b="1" u="sng">
                <a:cs typeface="Arial" pitchFamily="34" charset="0"/>
              </a:rPr>
              <a:t>Wat heb je nodig?</a:t>
            </a:r>
            <a:br>
              <a:rPr lang="nl-NL" sz="1400" b="1" u="sng">
                <a:cs typeface="Arial" pitchFamily="34" charset="0"/>
              </a:rPr>
            </a:br>
            <a:r>
              <a:rPr lang="nl-NL" sz="1400">
                <a:cs typeface="Arial" pitchFamily="34" charset="0"/>
              </a:rPr>
              <a:t>Boetseerwas, ijzerdraad, boetseerstaafje, mesje en een sokkel van gips </a:t>
            </a:r>
            <a:br>
              <a:rPr lang="nl-NL" sz="1400">
                <a:cs typeface="Arial" pitchFamily="34" charset="0"/>
              </a:rPr>
            </a:br>
            <a:r>
              <a:rPr lang="nl-NL" sz="1400">
                <a:cs typeface="Arial" pitchFamily="34" charset="0"/>
              </a:rPr>
              <a:t>of hout.</a:t>
            </a:r>
            <a:br>
              <a:rPr lang="nl-NL" sz="1400">
                <a:cs typeface="Arial" pitchFamily="34" charset="0"/>
              </a:rPr>
            </a:br>
            <a:endParaRPr lang="nl-NL" sz="1400"/>
          </a:p>
          <a:p>
            <a:pPr>
              <a:spcBef>
                <a:spcPct val="50000"/>
              </a:spcBef>
            </a:pPr>
            <a:r>
              <a:rPr lang="nl-NL" sz="1400" b="1" u="sng">
                <a:cs typeface="Arial" pitchFamily="34" charset="0"/>
              </a:rPr>
              <a:t>Wat ga je doen?</a:t>
            </a:r>
            <a:br>
              <a:rPr lang="nl-NL" sz="1400" b="1" u="sng">
                <a:cs typeface="Arial" pitchFamily="34" charset="0"/>
              </a:rPr>
            </a:br>
            <a:r>
              <a:rPr lang="nl-NL" sz="1400">
                <a:cs typeface="Arial" pitchFamily="34" charset="0"/>
              </a:rPr>
              <a:t>Je gaat een nieuwe filmprijs ontwerpen en uitvoeren in boetseerwas. </a:t>
            </a:r>
            <a:br>
              <a:rPr lang="nl-NL" sz="1400">
                <a:cs typeface="Arial" pitchFamily="34" charset="0"/>
              </a:rPr>
            </a:br>
            <a:r>
              <a:rPr lang="nl-NL" sz="1400">
                <a:cs typeface="Arial" pitchFamily="34" charset="0"/>
              </a:rPr>
              <a:t>Je ontwerp moet met film te maken hebben. Als je de prijs ziet dan moet </a:t>
            </a:r>
            <a:br>
              <a:rPr lang="nl-NL" sz="1400">
                <a:cs typeface="Arial" pitchFamily="34" charset="0"/>
              </a:rPr>
            </a:br>
            <a:r>
              <a:rPr lang="nl-NL" sz="1400">
                <a:cs typeface="Arial" pitchFamily="34" charset="0"/>
              </a:rPr>
              <a:t>je meteen kunnen zien dat het om een filmprijs gaat. Op de sokkel komt </a:t>
            </a:r>
            <a:br>
              <a:rPr lang="nl-NL" sz="1400">
                <a:cs typeface="Arial" pitchFamily="34" charset="0"/>
              </a:rPr>
            </a:br>
            <a:r>
              <a:rPr lang="nl-NL" sz="1400">
                <a:cs typeface="Arial" pitchFamily="34" charset="0"/>
              </a:rPr>
              <a:t>de naam van de prijs te staan (vb.: Oscar voor beste acteur) en de datum.</a:t>
            </a:r>
            <a:endParaRPr lang="nl-NL" sz="1400"/>
          </a:p>
          <a:p>
            <a:pPr>
              <a:spcBef>
                <a:spcPct val="50000"/>
              </a:spcBef>
            </a:pPr>
            <a:endParaRPr lang="nl-NL" sz="1400"/>
          </a:p>
          <a:p>
            <a:pPr>
              <a:spcBef>
                <a:spcPct val="50000"/>
              </a:spcBef>
            </a:pPr>
            <a:r>
              <a:rPr lang="nl-NL" sz="1400" b="1" u="sng">
                <a:cs typeface="Arial" pitchFamily="34" charset="0"/>
              </a:rPr>
              <a:t>Hoe ga je te werk?</a:t>
            </a:r>
            <a:br>
              <a:rPr lang="nl-NL" sz="1400" b="1" u="sng">
                <a:cs typeface="Arial" pitchFamily="34" charset="0"/>
              </a:rPr>
            </a:br>
            <a:r>
              <a:rPr lang="nl-NL" sz="1400"/>
              <a:t>Klik </a:t>
            </a:r>
            <a:r>
              <a:rPr lang="nl-NL" sz="1400" u="sng">
                <a:hlinkClick r:id="" action="ppaction://noaction"/>
              </a:rPr>
              <a:t>hier</a:t>
            </a:r>
            <a:endParaRPr lang="nl-NL" sz="1400" u="sng"/>
          </a:p>
        </p:txBody>
      </p:sp>
      <p:sp>
        <p:nvSpPr>
          <p:cNvPr id="20" name="AutoShape 21">
            <a:hlinkClick r:id="" action="ppaction://hlinkshowjump?jump=nextslide" highlightClick="1"/>
          </p:cNvPr>
          <p:cNvSpPr>
            <a:spLocks noChangeArrowheads="1"/>
          </p:cNvSpPr>
          <p:nvPr/>
        </p:nvSpPr>
        <p:spPr bwMode="auto">
          <a:xfrm>
            <a:off x="7696200" y="152400"/>
            <a:ext cx="533400" cy="381000"/>
          </a:xfrm>
          <a:prstGeom prst="actionButtonForwardNext">
            <a:avLst/>
          </a:prstGeom>
          <a:solidFill>
            <a:schemeClr val="bg1"/>
          </a:solidFill>
          <a:ln w="12700">
            <a:solidFill>
              <a:srgbClr val="FFFFFF"/>
            </a:solidFill>
            <a:miter lim="800000"/>
            <a:headEnd type="none" w="sm" len="sm"/>
            <a:tailEnd type="none" w="sm" len="sm"/>
          </a:ln>
        </p:spPr>
        <p:txBody>
          <a:bodyPr wrap="none" anchor="ctr"/>
          <a:lstStyle/>
          <a:p>
            <a:endParaRPr lang="nl-NL"/>
          </a:p>
        </p:txBody>
      </p:sp>
      <p:sp>
        <p:nvSpPr>
          <p:cNvPr id="21" name="Rectangle 22">
            <a:hlinkClick r:id="" action="ppaction://hlinkshowjump?jump=nextslide"/>
          </p:cNvPr>
          <p:cNvSpPr>
            <a:spLocks noChangeArrowheads="1"/>
          </p:cNvSpPr>
          <p:nvPr/>
        </p:nvSpPr>
        <p:spPr bwMode="auto">
          <a:xfrm>
            <a:off x="7620000" y="533400"/>
            <a:ext cx="762000" cy="631584"/>
          </a:xfrm>
          <a:prstGeom prst="rect">
            <a:avLst/>
          </a:prstGeom>
          <a:noFill/>
          <a:ln w="9525">
            <a:noFill/>
            <a:miter lim="800000"/>
            <a:headEnd/>
            <a:tailEnd/>
          </a:ln>
        </p:spPr>
        <p:txBody>
          <a:bodyPr lIns="92075" tIns="46038" rIns="92075" bIns="46038">
            <a:spAutoFit/>
          </a:bodyPr>
          <a:lstStyle/>
          <a:p>
            <a:pPr>
              <a:spcBef>
                <a:spcPct val="50000"/>
              </a:spcBef>
            </a:pPr>
            <a:r>
              <a:rPr lang="en-US" sz="1000"/>
              <a:t>volgende                                      bladzijde                           </a:t>
            </a:r>
          </a:p>
          <a:p>
            <a:pPr>
              <a:spcBef>
                <a:spcPct val="50000"/>
              </a:spcBef>
            </a:pPr>
            <a:endParaRPr lang="nl-NL" sz="1000"/>
          </a:p>
        </p:txBody>
      </p:sp>
      <p:pic>
        <p:nvPicPr>
          <p:cNvPr id="22" name="Picture 23"/>
          <p:cNvPicPr>
            <a:picLocks noChangeAspect="1" noChangeArrowheads="1"/>
          </p:cNvPicPr>
          <p:nvPr/>
        </p:nvPicPr>
        <p:blipFill>
          <a:blip r:embed="rId4" cstate="print"/>
          <a:srcRect/>
          <a:stretch>
            <a:fillRect/>
          </a:stretch>
        </p:blipFill>
        <p:spPr bwMode="auto">
          <a:xfrm>
            <a:off x="6172200" y="2362200"/>
            <a:ext cx="3122613" cy="4321175"/>
          </a:xfrm>
          <a:prstGeom prst="rect">
            <a:avLst/>
          </a:prstGeom>
          <a:noFill/>
          <a:ln w="12700">
            <a:noFill/>
            <a:miter lim="800000"/>
            <a:headEnd type="none" w="sm" len="sm"/>
            <a:tailEnd type="none" w="sm" len="sm"/>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4343400" y="3657600"/>
            <a:ext cx="2362200" cy="462307"/>
          </a:xfrm>
          <a:prstGeom prst="rect">
            <a:avLst/>
          </a:prstGeom>
          <a:noFill/>
          <a:ln w="9525">
            <a:noFill/>
            <a:miter lim="800000"/>
            <a:headEnd/>
            <a:tailEnd/>
          </a:ln>
        </p:spPr>
        <p:txBody>
          <a:bodyPr lIns="92075" tIns="46038" rIns="92075" bIns="46038">
            <a:spAutoFit/>
          </a:bodyPr>
          <a:lstStyle/>
          <a:p>
            <a:pPr>
              <a:spcBef>
                <a:spcPct val="50000"/>
              </a:spcBef>
            </a:pPr>
            <a:endParaRPr lang="nl-NL" sz="2400">
              <a:latin typeface="Times New Roman" pitchFamily="18" charset="0"/>
            </a:endParaRPr>
          </a:p>
        </p:txBody>
      </p:sp>
      <p:sp>
        <p:nvSpPr>
          <p:cNvPr id="3" name="Text Box 3"/>
          <p:cNvSpPr txBox="1">
            <a:spLocks noChangeArrowheads="1"/>
          </p:cNvSpPr>
          <p:nvPr/>
        </p:nvSpPr>
        <p:spPr bwMode="auto">
          <a:xfrm>
            <a:off x="5257800" y="2438400"/>
            <a:ext cx="4267200" cy="457200"/>
          </a:xfrm>
          <a:prstGeom prst="rect">
            <a:avLst/>
          </a:prstGeom>
          <a:noFill/>
          <a:ln w="12700">
            <a:noFill/>
            <a:miter lim="800000"/>
            <a:headEnd type="none" w="sm" len="sm"/>
            <a:tailEnd type="none" w="sm" len="sm"/>
          </a:ln>
        </p:spPr>
        <p:txBody>
          <a:bodyPr>
            <a:spAutoFit/>
          </a:bodyPr>
          <a:lstStyle/>
          <a:p>
            <a:pPr algn="ctr">
              <a:spcBef>
                <a:spcPct val="50000"/>
              </a:spcBef>
            </a:pPr>
            <a:endParaRPr lang="nl-NL" sz="2400"/>
          </a:p>
        </p:txBody>
      </p:sp>
      <p:sp>
        <p:nvSpPr>
          <p:cNvPr id="4" name="AutoShape 4" descr="http://www.artactueel.nl/Exposities/realisme/Hans%20Parlevliet_bestanden/Stilleven%20met%20peren.jpg"/>
          <p:cNvSpPr>
            <a:spLocks noChangeAspect="1" noChangeArrowheads="1"/>
          </p:cNvSpPr>
          <p:nvPr/>
        </p:nvSpPr>
        <p:spPr bwMode="auto">
          <a:xfrm>
            <a:off x="4424363" y="3281363"/>
            <a:ext cx="296862" cy="296862"/>
          </a:xfrm>
          <a:prstGeom prst="rect">
            <a:avLst/>
          </a:prstGeom>
          <a:noFill/>
          <a:ln w="9525">
            <a:noFill/>
            <a:miter lim="800000"/>
            <a:headEnd/>
            <a:tailEnd/>
          </a:ln>
        </p:spPr>
        <p:txBody>
          <a:bodyPr/>
          <a:lstStyle/>
          <a:p>
            <a:endParaRPr lang="nl-NL"/>
          </a:p>
        </p:txBody>
      </p:sp>
      <p:sp>
        <p:nvSpPr>
          <p:cNvPr id="5" name="AutoShape 5" descr="http://www.exto.nl/gallery/dbimages/1184/1184-p-1764.jpg"/>
          <p:cNvSpPr>
            <a:spLocks noChangeAspect="1" noChangeArrowheads="1"/>
          </p:cNvSpPr>
          <p:nvPr/>
        </p:nvSpPr>
        <p:spPr bwMode="auto">
          <a:xfrm>
            <a:off x="4424363" y="3281363"/>
            <a:ext cx="296862" cy="296862"/>
          </a:xfrm>
          <a:prstGeom prst="rect">
            <a:avLst/>
          </a:prstGeom>
          <a:noFill/>
          <a:ln w="9525">
            <a:noFill/>
            <a:miter lim="800000"/>
            <a:headEnd/>
            <a:tailEnd/>
          </a:ln>
        </p:spPr>
        <p:txBody>
          <a:bodyPr/>
          <a:lstStyle/>
          <a:p>
            <a:endParaRPr lang="nl-NL"/>
          </a:p>
        </p:txBody>
      </p:sp>
      <p:sp>
        <p:nvSpPr>
          <p:cNvPr id="6" name="Text Box 6"/>
          <p:cNvSpPr txBox="1">
            <a:spLocks noChangeArrowheads="1"/>
          </p:cNvSpPr>
          <p:nvPr/>
        </p:nvSpPr>
        <p:spPr bwMode="auto">
          <a:xfrm>
            <a:off x="7772400" y="1066800"/>
            <a:ext cx="304800" cy="369332"/>
          </a:xfrm>
          <a:prstGeom prst="rect">
            <a:avLst/>
          </a:prstGeom>
          <a:noFill/>
          <a:ln w="12700">
            <a:noFill/>
            <a:miter lim="800000"/>
            <a:headEnd type="none" w="sm" len="sm"/>
            <a:tailEnd type="none" w="sm" len="sm"/>
          </a:ln>
        </p:spPr>
        <p:txBody>
          <a:bodyPr>
            <a:spAutoFit/>
          </a:bodyPr>
          <a:lstStyle/>
          <a:p>
            <a:pPr>
              <a:spcBef>
                <a:spcPct val="50000"/>
              </a:spcBef>
            </a:pPr>
            <a:endParaRPr lang="nl-NL"/>
          </a:p>
        </p:txBody>
      </p:sp>
      <p:sp>
        <p:nvSpPr>
          <p:cNvPr id="7" name="Rectangle 7"/>
          <p:cNvSpPr>
            <a:spLocks noChangeArrowheads="1"/>
          </p:cNvSpPr>
          <p:nvPr/>
        </p:nvSpPr>
        <p:spPr bwMode="auto">
          <a:xfrm>
            <a:off x="3309938" y="2338388"/>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8" name="Rectangle 8"/>
          <p:cNvSpPr>
            <a:spLocks noChangeArrowheads="1"/>
          </p:cNvSpPr>
          <p:nvPr/>
        </p:nvSpPr>
        <p:spPr bwMode="auto">
          <a:xfrm>
            <a:off x="3586163" y="2652713"/>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9" name="Rectangle 9"/>
          <p:cNvSpPr>
            <a:spLocks noChangeArrowheads="1"/>
          </p:cNvSpPr>
          <p:nvPr/>
        </p:nvSpPr>
        <p:spPr bwMode="auto">
          <a:xfrm>
            <a:off x="3586163" y="2652713"/>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10" name="Rectangle 10"/>
          <p:cNvSpPr>
            <a:spLocks noChangeArrowheads="1"/>
          </p:cNvSpPr>
          <p:nvPr/>
        </p:nvSpPr>
        <p:spPr bwMode="auto">
          <a:xfrm>
            <a:off x="3538538" y="2647950"/>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11" name="Rectangle 11"/>
          <p:cNvSpPr>
            <a:spLocks noChangeArrowheads="1"/>
          </p:cNvSpPr>
          <p:nvPr/>
        </p:nvSpPr>
        <p:spPr bwMode="auto">
          <a:xfrm>
            <a:off x="3014663" y="938213"/>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12" name="Rectangle 12"/>
          <p:cNvSpPr>
            <a:spLocks noChangeArrowheads="1"/>
          </p:cNvSpPr>
          <p:nvPr/>
        </p:nvSpPr>
        <p:spPr bwMode="auto">
          <a:xfrm>
            <a:off x="533400" y="533400"/>
            <a:ext cx="304800" cy="6172200"/>
          </a:xfrm>
          <a:prstGeom prst="rect">
            <a:avLst/>
          </a:prstGeom>
          <a:solidFill>
            <a:schemeClr val="bg1"/>
          </a:solidFill>
          <a:ln w="12700">
            <a:solidFill>
              <a:schemeClr val="bg1"/>
            </a:solidFill>
            <a:miter lim="800000"/>
            <a:headEnd type="none" w="sm" len="sm"/>
            <a:tailEnd type="none" w="sm" len="sm"/>
          </a:ln>
        </p:spPr>
        <p:txBody>
          <a:bodyPr wrap="none" anchor="ctr"/>
          <a:lstStyle/>
          <a:p>
            <a:endParaRPr lang="nl-NL"/>
          </a:p>
        </p:txBody>
      </p:sp>
      <p:sp>
        <p:nvSpPr>
          <p:cNvPr id="13" name="Rectangle 13"/>
          <p:cNvSpPr>
            <a:spLocks noChangeArrowheads="1"/>
          </p:cNvSpPr>
          <p:nvPr/>
        </p:nvSpPr>
        <p:spPr bwMode="auto">
          <a:xfrm>
            <a:off x="609600" y="533400"/>
            <a:ext cx="228600" cy="6096000"/>
          </a:xfrm>
          <a:prstGeom prst="rect">
            <a:avLst/>
          </a:prstGeom>
          <a:solidFill>
            <a:schemeClr val="bg1"/>
          </a:solidFill>
          <a:ln w="12700">
            <a:solidFill>
              <a:schemeClr val="bg1"/>
            </a:solidFill>
            <a:miter lim="800000"/>
            <a:headEnd type="none" w="sm" len="sm"/>
            <a:tailEnd type="none" w="sm" len="sm"/>
          </a:ln>
        </p:spPr>
        <p:txBody>
          <a:bodyPr wrap="none" anchor="ctr"/>
          <a:lstStyle/>
          <a:p>
            <a:endParaRPr lang="nl-NL"/>
          </a:p>
        </p:txBody>
      </p:sp>
      <p:pic>
        <p:nvPicPr>
          <p:cNvPr id="14" name="Picture 14">
            <a:hlinkClick r:id="" action="ppaction://noaction"/>
          </p:cNvPr>
          <p:cNvPicPr>
            <a:picLocks noChangeArrowheads="1"/>
          </p:cNvPicPr>
          <p:nvPr/>
        </p:nvPicPr>
        <p:blipFill>
          <a:blip r:embed="rId2" cstate="print"/>
          <a:srcRect/>
          <a:stretch>
            <a:fillRect/>
          </a:stretch>
        </p:blipFill>
        <p:spPr bwMode="auto">
          <a:xfrm>
            <a:off x="8382000" y="152400"/>
            <a:ext cx="492125" cy="415925"/>
          </a:xfrm>
          <a:prstGeom prst="rect">
            <a:avLst/>
          </a:prstGeom>
          <a:noFill/>
          <a:ln w="9525">
            <a:noFill/>
            <a:miter lim="800000"/>
            <a:headEnd/>
            <a:tailEnd/>
          </a:ln>
        </p:spPr>
      </p:pic>
      <p:sp>
        <p:nvSpPr>
          <p:cNvPr id="15" name="Rectangle 15"/>
          <p:cNvSpPr>
            <a:spLocks noChangeArrowheads="1"/>
          </p:cNvSpPr>
          <p:nvPr/>
        </p:nvSpPr>
        <p:spPr bwMode="auto">
          <a:xfrm>
            <a:off x="8077200" y="533400"/>
            <a:ext cx="1066800" cy="246863"/>
          </a:xfrm>
          <a:prstGeom prst="rect">
            <a:avLst/>
          </a:prstGeom>
          <a:noFill/>
          <a:ln w="9525">
            <a:noFill/>
            <a:miter lim="800000"/>
            <a:headEnd/>
            <a:tailEnd/>
          </a:ln>
        </p:spPr>
        <p:txBody>
          <a:bodyPr lIns="92075" tIns="46038" rIns="92075" bIns="46038">
            <a:spAutoFit/>
          </a:bodyPr>
          <a:lstStyle/>
          <a:p>
            <a:pPr>
              <a:spcBef>
                <a:spcPct val="50000"/>
              </a:spcBef>
            </a:pPr>
            <a:r>
              <a:rPr lang="nl-NL" sz="1000"/>
              <a:t>  </a:t>
            </a:r>
            <a:r>
              <a:rPr lang="en-US" sz="1000"/>
              <a:t>      terug</a:t>
            </a:r>
            <a:endParaRPr lang="nl-NL" sz="1000"/>
          </a:p>
        </p:txBody>
      </p:sp>
      <p:sp>
        <p:nvSpPr>
          <p:cNvPr id="16" name="Text Box 16"/>
          <p:cNvSpPr txBox="1">
            <a:spLocks noChangeArrowheads="1"/>
          </p:cNvSpPr>
          <p:nvPr/>
        </p:nvSpPr>
        <p:spPr bwMode="auto">
          <a:xfrm>
            <a:off x="228600" y="533400"/>
            <a:ext cx="8915400" cy="4293483"/>
          </a:xfrm>
          <a:prstGeom prst="rect">
            <a:avLst/>
          </a:prstGeom>
          <a:noFill/>
          <a:ln w="12700">
            <a:noFill/>
            <a:miter lim="800000"/>
            <a:headEnd type="none" w="sm" len="sm"/>
            <a:tailEnd type="none" w="sm" len="sm"/>
          </a:ln>
        </p:spPr>
        <p:txBody>
          <a:bodyPr>
            <a:spAutoFit/>
          </a:bodyPr>
          <a:lstStyle/>
          <a:p>
            <a:pPr>
              <a:spcBef>
                <a:spcPct val="50000"/>
              </a:spcBef>
            </a:pPr>
            <a:r>
              <a:rPr lang="nl-NL" sz="1400" b="1" u="sng">
                <a:cs typeface="Arial" pitchFamily="34" charset="0"/>
              </a:rPr>
              <a:t>Hoe ga je te werk?</a:t>
            </a:r>
            <a:br>
              <a:rPr lang="nl-NL" sz="1400" b="1" u="sng">
                <a:cs typeface="Arial" pitchFamily="34" charset="0"/>
              </a:rPr>
            </a:br>
            <a:r>
              <a:rPr lang="nl-NL" sz="1400">
                <a:cs typeface="Arial" pitchFamily="34" charset="0"/>
              </a:rPr>
              <a:t>1.</a:t>
            </a:r>
            <a:r>
              <a:rPr lang="nl-NL" sz="1400"/>
              <a:t>   </a:t>
            </a:r>
            <a:r>
              <a:rPr lang="nl-NL" sz="1400">
                <a:latin typeface="Times New Roman" pitchFamily="18" charset="0"/>
              </a:rPr>
              <a:t> </a:t>
            </a:r>
            <a:r>
              <a:rPr lang="nl-NL" sz="1400">
                <a:cs typeface="Arial" pitchFamily="34" charset="0"/>
              </a:rPr>
              <a:t>Maak eerst een paar ontwerpschetsen op papier.</a:t>
            </a:r>
            <a:br>
              <a:rPr lang="nl-NL" sz="1400">
                <a:cs typeface="Arial" pitchFamily="34" charset="0"/>
              </a:rPr>
            </a:br>
            <a:r>
              <a:rPr lang="nl-NL" sz="1400">
                <a:cs typeface="Arial" pitchFamily="34" charset="0"/>
              </a:rPr>
              <a:t>2.</a:t>
            </a:r>
            <a:r>
              <a:rPr lang="nl-NL" sz="1400"/>
              <a:t>   </a:t>
            </a:r>
            <a:r>
              <a:rPr lang="nl-NL" sz="1400">
                <a:latin typeface="Times New Roman" pitchFamily="18" charset="0"/>
              </a:rPr>
              <a:t> </a:t>
            </a:r>
            <a:r>
              <a:rPr lang="nl-NL" sz="1400">
                <a:cs typeface="Arial" pitchFamily="34" charset="0"/>
              </a:rPr>
              <a:t>Kies een ontwerpschets uit.</a:t>
            </a:r>
            <a:br>
              <a:rPr lang="nl-NL" sz="1400">
                <a:cs typeface="Arial" pitchFamily="34" charset="0"/>
              </a:rPr>
            </a:br>
            <a:r>
              <a:rPr lang="nl-NL" sz="1400">
                <a:cs typeface="Arial" pitchFamily="34" charset="0"/>
              </a:rPr>
              <a:t>3.</a:t>
            </a:r>
            <a:r>
              <a:rPr lang="nl-NL" sz="1400"/>
              <a:t>   </a:t>
            </a:r>
            <a:r>
              <a:rPr lang="nl-NL" sz="1400">
                <a:latin typeface="Times New Roman" pitchFamily="18" charset="0"/>
              </a:rPr>
              <a:t> </a:t>
            </a:r>
            <a:r>
              <a:rPr lang="nl-NL" sz="1400">
                <a:cs typeface="Arial" pitchFamily="34" charset="0"/>
              </a:rPr>
              <a:t>Buig van metaaldraad de basis van het beeld. Dit hoef je niet netjes te doen want hier overheen komt toch </a:t>
            </a:r>
            <a:br>
              <a:rPr lang="nl-NL" sz="1400">
                <a:cs typeface="Arial" pitchFamily="34" charset="0"/>
              </a:rPr>
            </a:br>
            <a:r>
              <a:rPr lang="nl-NL" sz="1400">
                <a:cs typeface="Arial" pitchFamily="34" charset="0"/>
              </a:rPr>
              <a:t>       de boetseerwas. Het metaaldraad dient als frame. Zorg er wel voor dat het metaaldraad aan de </a:t>
            </a:r>
            <a:br>
              <a:rPr lang="nl-NL" sz="1400">
                <a:cs typeface="Arial" pitchFamily="34" charset="0"/>
              </a:rPr>
            </a:br>
            <a:r>
              <a:rPr lang="nl-NL" sz="1400">
                <a:cs typeface="Arial" pitchFamily="34" charset="0"/>
              </a:rPr>
              <a:t>       onderkant iets uitsteekt. Je kunt dit stukje dan in de sokkel steken zodat het beeld van was op de sokkel </a:t>
            </a:r>
            <a:br>
              <a:rPr lang="nl-NL" sz="1400">
                <a:cs typeface="Arial" pitchFamily="34" charset="0"/>
              </a:rPr>
            </a:br>
            <a:r>
              <a:rPr lang="nl-NL" sz="1400">
                <a:cs typeface="Arial" pitchFamily="34" charset="0"/>
              </a:rPr>
              <a:t>       kan staan.</a:t>
            </a:r>
            <a:br>
              <a:rPr lang="nl-NL" sz="1400">
                <a:cs typeface="Arial" pitchFamily="34" charset="0"/>
              </a:rPr>
            </a:br>
            <a:r>
              <a:rPr lang="nl-NL" sz="1400">
                <a:cs typeface="Arial" pitchFamily="34" charset="0"/>
              </a:rPr>
              <a:t>4.</a:t>
            </a:r>
            <a:r>
              <a:rPr lang="nl-NL" sz="1400"/>
              <a:t>   </a:t>
            </a:r>
            <a:r>
              <a:rPr lang="nl-NL" sz="1400">
                <a:latin typeface="Times New Roman" pitchFamily="18" charset="0"/>
              </a:rPr>
              <a:t> </a:t>
            </a:r>
            <a:r>
              <a:rPr lang="nl-NL" sz="1400">
                <a:cs typeface="Arial" pitchFamily="34" charset="0"/>
              </a:rPr>
              <a:t>Leg om het metaaldraad de boetseerwas en vul alle gaten op.  Zorg ervoor dat je het metaaldraad niet </a:t>
            </a:r>
            <a:br>
              <a:rPr lang="nl-NL" sz="1400">
                <a:cs typeface="Arial" pitchFamily="34" charset="0"/>
              </a:rPr>
            </a:br>
            <a:r>
              <a:rPr lang="nl-NL" sz="1400">
                <a:cs typeface="Arial" pitchFamily="34" charset="0"/>
              </a:rPr>
              <a:t>       meer ziet.</a:t>
            </a:r>
            <a:br>
              <a:rPr lang="nl-NL" sz="1400">
                <a:cs typeface="Arial" pitchFamily="34" charset="0"/>
              </a:rPr>
            </a:br>
            <a:r>
              <a:rPr lang="nl-NL" sz="1400">
                <a:cs typeface="Arial" pitchFamily="34" charset="0"/>
              </a:rPr>
              <a:t>5.</a:t>
            </a:r>
            <a:r>
              <a:rPr lang="nl-NL" sz="1400"/>
              <a:t>   </a:t>
            </a:r>
            <a:r>
              <a:rPr lang="nl-NL" sz="1400">
                <a:latin typeface="Times New Roman" pitchFamily="18" charset="0"/>
              </a:rPr>
              <a:t> </a:t>
            </a:r>
            <a:r>
              <a:rPr lang="nl-NL" sz="1400">
                <a:cs typeface="Arial" pitchFamily="34" charset="0"/>
              </a:rPr>
              <a:t>Je kunt het beeld gemakkelijk buigen (door het frame).</a:t>
            </a:r>
            <a:br>
              <a:rPr lang="nl-NL" sz="1400">
                <a:cs typeface="Arial" pitchFamily="34" charset="0"/>
              </a:rPr>
            </a:br>
            <a:r>
              <a:rPr lang="nl-NL" sz="1400">
                <a:cs typeface="Arial" pitchFamily="34" charset="0"/>
              </a:rPr>
              <a:t>6.</a:t>
            </a:r>
            <a:r>
              <a:rPr lang="nl-NL" sz="1400"/>
              <a:t>   </a:t>
            </a:r>
            <a:r>
              <a:rPr lang="nl-NL" sz="1400">
                <a:latin typeface="Times New Roman" pitchFamily="18" charset="0"/>
              </a:rPr>
              <a:t> </a:t>
            </a:r>
            <a:r>
              <a:rPr lang="nl-NL" sz="1400">
                <a:cs typeface="Arial" pitchFamily="34" charset="0"/>
              </a:rPr>
              <a:t>Maak het beeld zoals je het wilt hebben.</a:t>
            </a:r>
            <a:br>
              <a:rPr lang="nl-NL" sz="1400">
                <a:cs typeface="Arial" pitchFamily="34" charset="0"/>
              </a:rPr>
            </a:br>
            <a:r>
              <a:rPr lang="nl-NL" sz="1400">
                <a:cs typeface="Arial" pitchFamily="34" charset="0"/>
              </a:rPr>
              <a:t>7.</a:t>
            </a:r>
            <a:r>
              <a:rPr lang="nl-NL" sz="1400"/>
              <a:t>   </a:t>
            </a:r>
            <a:r>
              <a:rPr lang="nl-NL" sz="1400">
                <a:latin typeface="Times New Roman" pitchFamily="18" charset="0"/>
              </a:rPr>
              <a:t> </a:t>
            </a:r>
            <a:r>
              <a:rPr lang="nl-NL" sz="1400">
                <a:cs typeface="Arial" pitchFamily="34" charset="0"/>
              </a:rPr>
              <a:t>Als je klaar bent werk je de oppervlakte netjes af. Je kunt de boetseerwas eventueel onder een hete kraan </a:t>
            </a:r>
            <a:br>
              <a:rPr lang="nl-NL" sz="1400">
                <a:cs typeface="Arial" pitchFamily="34" charset="0"/>
              </a:rPr>
            </a:br>
            <a:r>
              <a:rPr lang="nl-NL" sz="1400">
                <a:cs typeface="Arial" pitchFamily="34" charset="0"/>
              </a:rPr>
              <a:t>       houden. De boetseerwas zal nu gaan glimmen.</a:t>
            </a:r>
            <a:br>
              <a:rPr lang="nl-NL" sz="1400">
                <a:cs typeface="Arial" pitchFamily="34" charset="0"/>
              </a:rPr>
            </a:br>
            <a:r>
              <a:rPr lang="nl-NL" sz="1400">
                <a:cs typeface="Arial" pitchFamily="34" charset="0"/>
              </a:rPr>
              <a:t>8.</a:t>
            </a:r>
            <a:r>
              <a:rPr lang="nl-NL" sz="1400"/>
              <a:t>   </a:t>
            </a:r>
            <a:r>
              <a:rPr lang="nl-NL" sz="1400">
                <a:latin typeface="Times New Roman" pitchFamily="18" charset="0"/>
              </a:rPr>
              <a:t> </a:t>
            </a:r>
            <a:r>
              <a:rPr lang="nl-NL" sz="1400">
                <a:cs typeface="Arial" pitchFamily="34" charset="0"/>
              </a:rPr>
              <a:t>Maak de sokkel van een houten blokje of van gips. Je kunt het stukje </a:t>
            </a:r>
            <a:br>
              <a:rPr lang="nl-NL" sz="1400">
                <a:cs typeface="Arial" pitchFamily="34" charset="0"/>
              </a:rPr>
            </a:br>
            <a:r>
              <a:rPr lang="nl-NL" sz="1400">
                <a:cs typeface="Arial" pitchFamily="34" charset="0"/>
              </a:rPr>
              <a:t>       uitstekende metaaldraad het beste in het gips steken als het nog niet helemaal </a:t>
            </a:r>
            <a:br>
              <a:rPr lang="nl-NL" sz="1400">
                <a:cs typeface="Arial" pitchFamily="34" charset="0"/>
              </a:rPr>
            </a:br>
            <a:r>
              <a:rPr lang="nl-NL" sz="1400">
                <a:cs typeface="Arial" pitchFamily="34" charset="0"/>
              </a:rPr>
              <a:t>       hard is geworden. Als je een houtenblokje gebruikt kun je er een gaatje in boren </a:t>
            </a:r>
            <a:br>
              <a:rPr lang="nl-NL" sz="1400">
                <a:cs typeface="Arial" pitchFamily="34" charset="0"/>
              </a:rPr>
            </a:br>
            <a:r>
              <a:rPr lang="nl-NL" sz="1400">
                <a:cs typeface="Arial" pitchFamily="34" charset="0"/>
              </a:rPr>
              <a:t>       om daar vervolgens het metaaldraad in te steken.</a:t>
            </a:r>
            <a:br>
              <a:rPr lang="nl-NL" sz="1400">
                <a:cs typeface="Arial" pitchFamily="34" charset="0"/>
              </a:rPr>
            </a:br>
            <a:r>
              <a:rPr lang="nl-NL" sz="1400">
                <a:cs typeface="Arial" pitchFamily="34" charset="0"/>
              </a:rPr>
              <a:t>9.</a:t>
            </a:r>
            <a:r>
              <a:rPr lang="nl-NL" sz="1400"/>
              <a:t>   </a:t>
            </a:r>
            <a:r>
              <a:rPr lang="nl-NL" sz="1400">
                <a:latin typeface="Times New Roman" pitchFamily="18" charset="0"/>
              </a:rPr>
              <a:t> </a:t>
            </a:r>
            <a:r>
              <a:rPr lang="nl-NL" sz="1400">
                <a:cs typeface="Arial" pitchFamily="34" charset="0"/>
              </a:rPr>
              <a:t>Schilder de sokkel en voorzie het van het soort filmprijs en datum.</a:t>
            </a:r>
            <a:endParaRPr lang="nl-NL" sz="1400"/>
          </a:p>
          <a:p>
            <a:pPr>
              <a:spcBef>
                <a:spcPct val="50000"/>
              </a:spcBef>
            </a:pPr>
            <a:endParaRPr lang="nl-NL" sz="1400"/>
          </a:p>
        </p:txBody>
      </p:sp>
      <p:sp>
        <p:nvSpPr>
          <p:cNvPr id="17" name="Text Box 17"/>
          <p:cNvSpPr txBox="1">
            <a:spLocks noChangeArrowheads="1"/>
          </p:cNvSpPr>
          <p:nvPr/>
        </p:nvSpPr>
        <p:spPr bwMode="auto">
          <a:xfrm>
            <a:off x="6019800" y="2438400"/>
            <a:ext cx="3352800" cy="369332"/>
          </a:xfrm>
          <a:prstGeom prst="rect">
            <a:avLst/>
          </a:prstGeom>
          <a:noFill/>
          <a:ln w="12700">
            <a:noFill/>
            <a:miter lim="800000"/>
            <a:headEnd type="none" w="sm" len="sm"/>
            <a:tailEnd type="none" w="sm" len="sm"/>
          </a:ln>
        </p:spPr>
        <p:txBody>
          <a:bodyPr>
            <a:spAutoFit/>
          </a:bodyPr>
          <a:lstStyle/>
          <a:p>
            <a:pPr>
              <a:spcBef>
                <a:spcPct val="50000"/>
              </a:spcBef>
            </a:pPr>
            <a:endParaRPr lang="nl-NL"/>
          </a:p>
        </p:txBody>
      </p:sp>
      <p:pic>
        <p:nvPicPr>
          <p:cNvPr id="18" name="Picture 18"/>
          <p:cNvPicPr>
            <a:picLocks noChangeAspect="1" noChangeArrowheads="1"/>
          </p:cNvPicPr>
          <p:nvPr/>
        </p:nvPicPr>
        <p:blipFill>
          <a:blip r:embed="rId3" cstate="print"/>
          <a:srcRect/>
          <a:stretch>
            <a:fillRect/>
          </a:stretch>
        </p:blipFill>
        <p:spPr bwMode="auto">
          <a:xfrm>
            <a:off x="7097713" y="3352800"/>
            <a:ext cx="2046287" cy="3125788"/>
          </a:xfrm>
          <a:prstGeom prst="rect">
            <a:avLst/>
          </a:prstGeom>
          <a:noFill/>
          <a:ln w="12700">
            <a:noFill/>
            <a:miter lim="800000"/>
            <a:headEnd type="none" w="sm" len="sm"/>
            <a:tailEnd type="none" w="sm" len="sm"/>
          </a:ln>
        </p:spPr>
      </p:pic>
    </p:spTree>
  </p:cSld>
  <p:clrMapOvr>
    <a:masterClrMapping/>
  </p:clrMapOvr>
</p:sld>
</file>

<file path=ppt/theme/theme1.xml><?xml version="1.0" encoding="utf-8"?>
<a:theme xmlns:a="http://schemas.openxmlformats.org/drawingml/2006/main" name="Office-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92</Words>
  <Application>Microsoft Office PowerPoint</Application>
  <PresentationFormat>Diavoorstelling (4:3)</PresentationFormat>
  <Paragraphs>10</Paragraphs>
  <Slides>2</Slides>
  <Notes>0</Notes>
  <HiddenSlides>0</HiddenSlides>
  <MMClips>0</MMClips>
  <ScaleCrop>false</ScaleCrop>
  <HeadingPairs>
    <vt:vector size="4" baseType="variant">
      <vt:variant>
        <vt:lpstr>Thema</vt:lpstr>
      </vt:variant>
      <vt:variant>
        <vt:i4>1</vt:i4>
      </vt:variant>
      <vt:variant>
        <vt:lpstr>Diatitels</vt:lpstr>
      </vt:variant>
      <vt:variant>
        <vt:i4>2</vt:i4>
      </vt:variant>
    </vt:vector>
  </HeadingPairs>
  <TitlesOfParts>
    <vt:vector size="3" baseType="lpstr">
      <vt:lpstr>Office-thema</vt:lpstr>
      <vt:lpstr>Dia 1</vt:lpstr>
      <vt:lpstr>Dia 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 1</dc:title>
  <dc:creator>Eigenaar</dc:creator>
  <cp:lastModifiedBy>Eigenaar</cp:lastModifiedBy>
  <cp:revision>1</cp:revision>
  <dcterms:created xsi:type="dcterms:W3CDTF">2013-10-04T14:12:36Z</dcterms:created>
  <dcterms:modified xsi:type="dcterms:W3CDTF">2013-10-04T14:13:11Z</dcterms:modified>
</cp:coreProperties>
</file>