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E774094F-7C85-40D2-9C46-786FFB46146C}"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1F9F83-183E-472B-976C-12725B55A728}"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774094F-7C85-40D2-9C46-786FFB46146C}"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1F9F83-183E-472B-976C-12725B55A728}"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774094F-7C85-40D2-9C46-786FFB46146C}"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1F9F83-183E-472B-976C-12725B55A728}"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774094F-7C85-40D2-9C46-786FFB46146C}"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1F9F83-183E-472B-976C-12725B55A728}"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E774094F-7C85-40D2-9C46-786FFB46146C}"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41F9F83-183E-472B-976C-12725B55A728}"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E774094F-7C85-40D2-9C46-786FFB46146C}"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41F9F83-183E-472B-976C-12725B55A728}"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E774094F-7C85-40D2-9C46-786FFB46146C}"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41F9F83-183E-472B-976C-12725B55A728}"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E774094F-7C85-40D2-9C46-786FFB46146C}"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41F9F83-183E-472B-976C-12725B55A728}"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774094F-7C85-40D2-9C46-786FFB46146C}"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41F9F83-183E-472B-976C-12725B55A728}"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774094F-7C85-40D2-9C46-786FFB46146C}"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41F9F83-183E-472B-976C-12725B55A728}"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774094F-7C85-40D2-9C46-786FFB46146C}"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41F9F83-183E-472B-976C-12725B55A728}"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74094F-7C85-40D2-9C46-786FFB46146C}"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1F9F83-183E-472B-976C-12725B55A728}"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5"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9"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5"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6" name="Picture 14">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7"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8" name="Picture 18"/>
          <p:cNvPicPr>
            <a:picLocks noChangeAspect="1" noChangeArrowheads="1"/>
          </p:cNvPicPr>
          <p:nvPr/>
        </p:nvPicPr>
        <p:blipFill>
          <a:blip r:embed="rId3" cstate="print"/>
          <a:srcRect/>
          <a:stretch>
            <a:fillRect/>
          </a:stretch>
        </p:blipFill>
        <p:spPr bwMode="auto">
          <a:xfrm>
            <a:off x="2362200" y="0"/>
            <a:ext cx="4595813" cy="955675"/>
          </a:xfrm>
          <a:prstGeom prst="rect">
            <a:avLst/>
          </a:prstGeom>
          <a:noFill/>
          <a:ln w="12700">
            <a:noFill/>
            <a:miter lim="800000"/>
            <a:headEnd type="none" w="sm" len="sm"/>
            <a:tailEnd type="none" w="sm" len="sm"/>
          </a:ln>
        </p:spPr>
      </p:pic>
      <p:sp>
        <p:nvSpPr>
          <p:cNvPr id="19" name="Text Box 19"/>
          <p:cNvSpPr txBox="1">
            <a:spLocks noChangeArrowheads="1"/>
          </p:cNvSpPr>
          <p:nvPr/>
        </p:nvSpPr>
        <p:spPr bwMode="auto">
          <a:xfrm>
            <a:off x="152400" y="1143000"/>
            <a:ext cx="8991600" cy="4508927"/>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We kennen allemaal wel de bekende oscars die elk jaar in Amerika worden uitgereikt. Iedereen die in de filmbusiness zit wil deze prijs graag in de wacht slepen.</a:t>
            </a:r>
            <a:endParaRPr lang="nl-NL" sz="1400"/>
          </a:p>
          <a:p>
            <a:pPr>
              <a:spcBef>
                <a:spcPct val="50000"/>
              </a:spcBef>
            </a:pPr>
            <a:r>
              <a:rPr lang="nl-NL" sz="1400">
                <a:cs typeface="Arial" pitchFamily="34" charset="0"/>
              </a:rPr>
              <a:t>In Nederland hebben we het gouden kalf als filmprijs. Zelfs voor de slechtste film of acteur bestaat de gouden framboos. Deze prijs is nog populair ook want men is dol op in de prijzen vallen het geeft extra publiciteit. Positief of negatief, reclame blijft reclame.</a:t>
            </a:r>
          </a:p>
          <a:p>
            <a:pPr>
              <a:spcBef>
                <a:spcPct val="50000"/>
              </a:spcBef>
            </a:pPr>
            <a:r>
              <a:rPr lang="nl-NL" sz="1400" b="1" u="sng">
                <a:cs typeface="Arial" pitchFamily="34" charset="0"/>
              </a:rPr>
              <a:t/>
            </a:r>
            <a:br>
              <a:rPr lang="nl-NL" sz="1400" b="1" u="sng">
                <a:cs typeface="Arial" pitchFamily="34" charset="0"/>
              </a:rPr>
            </a:br>
            <a:r>
              <a:rPr lang="nl-NL" sz="1400" b="1" u="sng">
                <a:cs typeface="Arial" pitchFamily="34" charset="0"/>
              </a:rPr>
              <a:t>Wat heb je nodig?</a:t>
            </a:r>
            <a:br>
              <a:rPr lang="nl-NL" sz="1400" b="1" u="sng">
                <a:cs typeface="Arial" pitchFamily="34" charset="0"/>
              </a:rPr>
            </a:br>
            <a:r>
              <a:rPr lang="nl-NL" sz="1400">
                <a:cs typeface="Arial" pitchFamily="34" charset="0"/>
              </a:rPr>
              <a:t>Boetseerwas, ijzerdraad, boetseerstaafje, mesje en een sokkel van gips </a:t>
            </a:r>
            <a:br>
              <a:rPr lang="nl-NL" sz="1400">
                <a:cs typeface="Arial" pitchFamily="34" charset="0"/>
              </a:rPr>
            </a:br>
            <a:r>
              <a:rPr lang="nl-NL" sz="1400">
                <a:cs typeface="Arial" pitchFamily="34" charset="0"/>
              </a:rPr>
              <a:t>of hout.</a:t>
            </a:r>
            <a:br>
              <a:rPr lang="nl-NL" sz="1400">
                <a:cs typeface="Arial" pitchFamily="34" charset="0"/>
              </a:rPr>
            </a:br>
            <a:endParaRPr lang="nl-NL" sz="1400"/>
          </a:p>
          <a:p>
            <a:pPr>
              <a:spcBef>
                <a:spcPct val="50000"/>
              </a:spcBef>
            </a:pPr>
            <a:r>
              <a:rPr lang="nl-NL" sz="1400" b="1" u="sng">
                <a:cs typeface="Arial" pitchFamily="34" charset="0"/>
              </a:rPr>
              <a:t>Wat ga je doen?</a:t>
            </a:r>
            <a:br>
              <a:rPr lang="nl-NL" sz="1400" b="1" u="sng">
                <a:cs typeface="Arial" pitchFamily="34" charset="0"/>
              </a:rPr>
            </a:br>
            <a:r>
              <a:rPr lang="nl-NL" sz="1400">
                <a:cs typeface="Arial" pitchFamily="34" charset="0"/>
              </a:rPr>
              <a:t>Je gaat een nieuwe filmprijs ontwerpen en uitvoeren in boetseerwas. </a:t>
            </a:r>
            <a:br>
              <a:rPr lang="nl-NL" sz="1400">
                <a:cs typeface="Arial" pitchFamily="34" charset="0"/>
              </a:rPr>
            </a:br>
            <a:r>
              <a:rPr lang="nl-NL" sz="1400">
                <a:cs typeface="Arial" pitchFamily="34" charset="0"/>
              </a:rPr>
              <a:t>Je ontwerp moet met film te maken hebben. Als je de prijs ziet dan moet </a:t>
            </a:r>
            <a:br>
              <a:rPr lang="nl-NL" sz="1400">
                <a:cs typeface="Arial" pitchFamily="34" charset="0"/>
              </a:rPr>
            </a:br>
            <a:r>
              <a:rPr lang="nl-NL" sz="1400">
                <a:cs typeface="Arial" pitchFamily="34" charset="0"/>
              </a:rPr>
              <a:t>je meteen kunnen zien dat het om een filmprijs gaat. Op de sokkel komt </a:t>
            </a:r>
            <a:br>
              <a:rPr lang="nl-NL" sz="1400">
                <a:cs typeface="Arial" pitchFamily="34" charset="0"/>
              </a:rPr>
            </a:br>
            <a:r>
              <a:rPr lang="nl-NL" sz="1400">
                <a:cs typeface="Arial" pitchFamily="34" charset="0"/>
              </a:rPr>
              <a:t>de naam van de prijs te staan (vb.: Oscar voor beste acteur) en de datum.</a:t>
            </a:r>
            <a:endParaRPr lang="nl-NL" sz="1400"/>
          </a:p>
          <a:p>
            <a:pPr>
              <a:spcBef>
                <a:spcPct val="50000"/>
              </a:spcBef>
            </a:pPr>
            <a:endParaRPr lang="nl-NL" sz="1400"/>
          </a:p>
          <a:p>
            <a:pPr>
              <a:spcBef>
                <a:spcPct val="50000"/>
              </a:spcBef>
            </a:pPr>
            <a:r>
              <a:rPr lang="nl-NL" sz="1400" b="1" u="sng">
                <a:cs typeface="Arial" pitchFamily="34" charset="0"/>
              </a:rPr>
              <a:t>Hoe ga je te werk?</a:t>
            </a:r>
            <a:br>
              <a:rPr lang="nl-NL" sz="1400" b="1" u="sng">
                <a:cs typeface="Arial" pitchFamily="34" charset="0"/>
              </a:rPr>
            </a:br>
            <a:r>
              <a:rPr lang="nl-NL" sz="1400"/>
              <a:t>Klik </a:t>
            </a:r>
            <a:r>
              <a:rPr lang="nl-NL" sz="1400" u="sng">
                <a:hlinkClick r:id="" action="ppaction://noaction"/>
              </a:rPr>
              <a:t>hier</a:t>
            </a:r>
            <a:endParaRPr lang="nl-NL" sz="1400" u="sng"/>
          </a:p>
        </p:txBody>
      </p:sp>
      <p:sp>
        <p:nvSpPr>
          <p:cNvPr id="20" name="AutoShape 21">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21" name="Rectangle 22">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pic>
        <p:nvPicPr>
          <p:cNvPr id="22" name="Picture 23"/>
          <p:cNvPicPr>
            <a:picLocks noChangeAspect="1" noChangeArrowheads="1"/>
          </p:cNvPicPr>
          <p:nvPr/>
        </p:nvPicPr>
        <p:blipFill>
          <a:blip r:embed="rId4" cstate="print"/>
          <a:srcRect/>
          <a:stretch>
            <a:fillRect/>
          </a:stretch>
        </p:blipFill>
        <p:spPr bwMode="auto">
          <a:xfrm>
            <a:off x="6172200" y="2362200"/>
            <a:ext cx="3122613" cy="4321175"/>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6" name="Text Box 16"/>
          <p:cNvSpPr txBox="1">
            <a:spLocks noChangeArrowheads="1"/>
          </p:cNvSpPr>
          <p:nvPr/>
        </p:nvSpPr>
        <p:spPr bwMode="auto">
          <a:xfrm>
            <a:off x="228600" y="533400"/>
            <a:ext cx="8915400" cy="4293483"/>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Hoe ga je te werk?</a:t>
            </a:r>
            <a:br>
              <a:rPr lang="nl-NL" sz="1400" b="1" u="sng">
                <a:cs typeface="Arial" pitchFamily="34" charset="0"/>
              </a:rPr>
            </a:br>
            <a:r>
              <a:rPr lang="nl-NL" sz="1400">
                <a:cs typeface="Arial" pitchFamily="34" charset="0"/>
              </a:rPr>
              <a:t>1.</a:t>
            </a:r>
            <a:r>
              <a:rPr lang="nl-NL" sz="1400"/>
              <a:t>   </a:t>
            </a:r>
            <a:r>
              <a:rPr lang="nl-NL" sz="1400">
                <a:latin typeface="Times New Roman" pitchFamily="18" charset="0"/>
              </a:rPr>
              <a:t> </a:t>
            </a:r>
            <a:r>
              <a:rPr lang="nl-NL" sz="1400">
                <a:cs typeface="Arial" pitchFamily="34" charset="0"/>
              </a:rPr>
              <a:t>Maak eerst een paar ontwerpschetsen op papier.</a:t>
            </a:r>
            <a:br>
              <a:rPr lang="nl-NL" sz="1400">
                <a:cs typeface="Arial" pitchFamily="34" charset="0"/>
              </a:rPr>
            </a:br>
            <a:r>
              <a:rPr lang="nl-NL" sz="1400">
                <a:cs typeface="Arial" pitchFamily="34" charset="0"/>
              </a:rPr>
              <a:t>2.</a:t>
            </a:r>
            <a:r>
              <a:rPr lang="nl-NL" sz="1400"/>
              <a:t>   </a:t>
            </a:r>
            <a:r>
              <a:rPr lang="nl-NL" sz="1400">
                <a:latin typeface="Times New Roman" pitchFamily="18" charset="0"/>
              </a:rPr>
              <a:t> </a:t>
            </a:r>
            <a:r>
              <a:rPr lang="nl-NL" sz="1400">
                <a:cs typeface="Arial" pitchFamily="34" charset="0"/>
              </a:rPr>
              <a:t>Kies een ontwerpschets uit.</a:t>
            </a:r>
            <a:br>
              <a:rPr lang="nl-NL" sz="1400">
                <a:cs typeface="Arial" pitchFamily="34" charset="0"/>
              </a:rPr>
            </a:br>
            <a:r>
              <a:rPr lang="nl-NL" sz="1400">
                <a:cs typeface="Arial" pitchFamily="34" charset="0"/>
              </a:rPr>
              <a:t>3.</a:t>
            </a:r>
            <a:r>
              <a:rPr lang="nl-NL" sz="1400"/>
              <a:t>   </a:t>
            </a:r>
            <a:r>
              <a:rPr lang="nl-NL" sz="1400">
                <a:latin typeface="Times New Roman" pitchFamily="18" charset="0"/>
              </a:rPr>
              <a:t> </a:t>
            </a:r>
            <a:r>
              <a:rPr lang="nl-NL" sz="1400">
                <a:cs typeface="Arial" pitchFamily="34" charset="0"/>
              </a:rPr>
              <a:t>Buig van metaaldraad de basis van het beeld. Dit hoef je niet netjes te doen want hier overheen komt toch </a:t>
            </a:r>
            <a:br>
              <a:rPr lang="nl-NL" sz="1400">
                <a:cs typeface="Arial" pitchFamily="34" charset="0"/>
              </a:rPr>
            </a:br>
            <a:r>
              <a:rPr lang="nl-NL" sz="1400">
                <a:cs typeface="Arial" pitchFamily="34" charset="0"/>
              </a:rPr>
              <a:t>       de boetseerwas. Het metaaldraad dient als frame. Zorg er wel voor dat het metaaldraad aan de </a:t>
            </a:r>
            <a:br>
              <a:rPr lang="nl-NL" sz="1400">
                <a:cs typeface="Arial" pitchFamily="34" charset="0"/>
              </a:rPr>
            </a:br>
            <a:r>
              <a:rPr lang="nl-NL" sz="1400">
                <a:cs typeface="Arial" pitchFamily="34" charset="0"/>
              </a:rPr>
              <a:t>       onderkant iets uitsteekt. Je kunt dit stukje dan in de sokkel steken zodat het beeld van was op de sokkel </a:t>
            </a:r>
            <a:br>
              <a:rPr lang="nl-NL" sz="1400">
                <a:cs typeface="Arial" pitchFamily="34" charset="0"/>
              </a:rPr>
            </a:br>
            <a:r>
              <a:rPr lang="nl-NL" sz="1400">
                <a:cs typeface="Arial" pitchFamily="34" charset="0"/>
              </a:rPr>
              <a:t>       kan staan.</a:t>
            </a:r>
            <a:br>
              <a:rPr lang="nl-NL" sz="1400">
                <a:cs typeface="Arial" pitchFamily="34" charset="0"/>
              </a:rPr>
            </a:br>
            <a:r>
              <a:rPr lang="nl-NL" sz="1400">
                <a:cs typeface="Arial" pitchFamily="34" charset="0"/>
              </a:rPr>
              <a:t>4.</a:t>
            </a:r>
            <a:r>
              <a:rPr lang="nl-NL" sz="1400"/>
              <a:t>   </a:t>
            </a:r>
            <a:r>
              <a:rPr lang="nl-NL" sz="1400">
                <a:latin typeface="Times New Roman" pitchFamily="18" charset="0"/>
              </a:rPr>
              <a:t> </a:t>
            </a:r>
            <a:r>
              <a:rPr lang="nl-NL" sz="1400">
                <a:cs typeface="Arial" pitchFamily="34" charset="0"/>
              </a:rPr>
              <a:t>Leg om het metaaldraad de boetseerwas en vul alle gaten op.  Zorg ervoor dat je het metaaldraad niet </a:t>
            </a:r>
            <a:br>
              <a:rPr lang="nl-NL" sz="1400">
                <a:cs typeface="Arial" pitchFamily="34" charset="0"/>
              </a:rPr>
            </a:br>
            <a:r>
              <a:rPr lang="nl-NL" sz="1400">
                <a:cs typeface="Arial" pitchFamily="34" charset="0"/>
              </a:rPr>
              <a:t>       meer ziet.</a:t>
            </a:r>
            <a:br>
              <a:rPr lang="nl-NL" sz="1400">
                <a:cs typeface="Arial" pitchFamily="34" charset="0"/>
              </a:rPr>
            </a:br>
            <a:r>
              <a:rPr lang="nl-NL" sz="1400">
                <a:cs typeface="Arial" pitchFamily="34" charset="0"/>
              </a:rPr>
              <a:t>5.</a:t>
            </a:r>
            <a:r>
              <a:rPr lang="nl-NL" sz="1400"/>
              <a:t>   </a:t>
            </a:r>
            <a:r>
              <a:rPr lang="nl-NL" sz="1400">
                <a:latin typeface="Times New Roman" pitchFamily="18" charset="0"/>
              </a:rPr>
              <a:t> </a:t>
            </a:r>
            <a:r>
              <a:rPr lang="nl-NL" sz="1400">
                <a:cs typeface="Arial" pitchFamily="34" charset="0"/>
              </a:rPr>
              <a:t>Je kunt het beeld gemakkelijk buigen (door het frame).</a:t>
            </a:r>
            <a:br>
              <a:rPr lang="nl-NL" sz="1400">
                <a:cs typeface="Arial" pitchFamily="34" charset="0"/>
              </a:rPr>
            </a:br>
            <a:r>
              <a:rPr lang="nl-NL" sz="1400">
                <a:cs typeface="Arial" pitchFamily="34" charset="0"/>
              </a:rPr>
              <a:t>6.</a:t>
            </a:r>
            <a:r>
              <a:rPr lang="nl-NL" sz="1400"/>
              <a:t>   </a:t>
            </a:r>
            <a:r>
              <a:rPr lang="nl-NL" sz="1400">
                <a:latin typeface="Times New Roman" pitchFamily="18" charset="0"/>
              </a:rPr>
              <a:t> </a:t>
            </a:r>
            <a:r>
              <a:rPr lang="nl-NL" sz="1400">
                <a:cs typeface="Arial" pitchFamily="34" charset="0"/>
              </a:rPr>
              <a:t>Maak het beeld zoals je het wilt hebben.</a:t>
            </a:r>
            <a:br>
              <a:rPr lang="nl-NL" sz="1400">
                <a:cs typeface="Arial" pitchFamily="34" charset="0"/>
              </a:rPr>
            </a:br>
            <a:r>
              <a:rPr lang="nl-NL" sz="1400">
                <a:cs typeface="Arial" pitchFamily="34" charset="0"/>
              </a:rPr>
              <a:t>7.</a:t>
            </a:r>
            <a:r>
              <a:rPr lang="nl-NL" sz="1400"/>
              <a:t>   </a:t>
            </a:r>
            <a:r>
              <a:rPr lang="nl-NL" sz="1400">
                <a:latin typeface="Times New Roman" pitchFamily="18" charset="0"/>
              </a:rPr>
              <a:t> </a:t>
            </a:r>
            <a:r>
              <a:rPr lang="nl-NL" sz="1400">
                <a:cs typeface="Arial" pitchFamily="34" charset="0"/>
              </a:rPr>
              <a:t>Als je klaar bent werk je de oppervlakte netjes af. Je kunt de boetseerwas eventueel onder een hete kraan </a:t>
            </a:r>
            <a:br>
              <a:rPr lang="nl-NL" sz="1400">
                <a:cs typeface="Arial" pitchFamily="34" charset="0"/>
              </a:rPr>
            </a:br>
            <a:r>
              <a:rPr lang="nl-NL" sz="1400">
                <a:cs typeface="Arial" pitchFamily="34" charset="0"/>
              </a:rPr>
              <a:t>       houden. De boetseerwas zal nu gaan glimmen.</a:t>
            </a:r>
            <a:br>
              <a:rPr lang="nl-NL" sz="1400">
                <a:cs typeface="Arial" pitchFamily="34" charset="0"/>
              </a:rPr>
            </a:br>
            <a:r>
              <a:rPr lang="nl-NL" sz="1400">
                <a:cs typeface="Arial" pitchFamily="34" charset="0"/>
              </a:rPr>
              <a:t>8.</a:t>
            </a:r>
            <a:r>
              <a:rPr lang="nl-NL" sz="1400"/>
              <a:t>   </a:t>
            </a:r>
            <a:r>
              <a:rPr lang="nl-NL" sz="1400">
                <a:latin typeface="Times New Roman" pitchFamily="18" charset="0"/>
              </a:rPr>
              <a:t> </a:t>
            </a:r>
            <a:r>
              <a:rPr lang="nl-NL" sz="1400">
                <a:cs typeface="Arial" pitchFamily="34" charset="0"/>
              </a:rPr>
              <a:t>Maak de sokkel van een houten blokje of van gips. Je kunt het stukje </a:t>
            </a:r>
            <a:br>
              <a:rPr lang="nl-NL" sz="1400">
                <a:cs typeface="Arial" pitchFamily="34" charset="0"/>
              </a:rPr>
            </a:br>
            <a:r>
              <a:rPr lang="nl-NL" sz="1400">
                <a:cs typeface="Arial" pitchFamily="34" charset="0"/>
              </a:rPr>
              <a:t>       uitstekende metaaldraad het beste in het gips steken als het nog niet helemaal </a:t>
            </a:r>
            <a:br>
              <a:rPr lang="nl-NL" sz="1400">
                <a:cs typeface="Arial" pitchFamily="34" charset="0"/>
              </a:rPr>
            </a:br>
            <a:r>
              <a:rPr lang="nl-NL" sz="1400">
                <a:cs typeface="Arial" pitchFamily="34" charset="0"/>
              </a:rPr>
              <a:t>       hard is geworden. Als je een houtenblokje gebruikt kun je er een gaatje in boren </a:t>
            </a:r>
            <a:br>
              <a:rPr lang="nl-NL" sz="1400">
                <a:cs typeface="Arial" pitchFamily="34" charset="0"/>
              </a:rPr>
            </a:br>
            <a:r>
              <a:rPr lang="nl-NL" sz="1400">
                <a:cs typeface="Arial" pitchFamily="34" charset="0"/>
              </a:rPr>
              <a:t>       om daar vervolgens het metaaldraad in te steken.</a:t>
            </a:r>
            <a:br>
              <a:rPr lang="nl-NL" sz="1400">
                <a:cs typeface="Arial" pitchFamily="34" charset="0"/>
              </a:rPr>
            </a:br>
            <a:r>
              <a:rPr lang="nl-NL" sz="1400">
                <a:cs typeface="Arial" pitchFamily="34" charset="0"/>
              </a:rPr>
              <a:t>9.</a:t>
            </a:r>
            <a:r>
              <a:rPr lang="nl-NL" sz="1400"/>
              <a:t>   </a:t>
            </a:r>
            <a:r>
              <a:rPr lang="nl-NL" sz="1400">
                <a:latin typeface="Times New Roman" pitchFamily="18" charset="0"/>
              </a:rPr>
              <a:t> </a:t>
            </a:r>
            <a:r>
              <a:rPr lang="nl-NL" sz="1400">
                <a:cs typeface="Arial" pitchFamily="34" charset="0"/>
              </a:rPr>
              <a:t>Schilder de sokkel en voorzie het van het soort filmprijs en datum.</a:t>
            </a:r>
            <a:endParaRPr lang="nl-NL" sz="1400"/>
          </a:p>
          <a:p>
            <a:pPr>
              <a:spcBef>
                <a:spcPct val="50000"/>
              </a:spcBef>
            </a:pPr>
            <a:endParaRPr lang="nl-NL" sz="1400"/>
          </a:p>
        </p:txBody>
      </p:sp>
      <p:sp>
        <p:nvSpPr>
          <p:cNvPr id="17" name="Text Box 17"/>
          <p:cNvSpPr txBox="1">
            <a:spLocks noChangeArrowheads="1"/>
          </p:cNvSpPr>
          <p:nvPr/>
        </p:nvSpPr>
        <p:spPr bwMode="auto">
          <a:xfrm>
            <a:off x="6019800" y="2438400"/>
            <a:ext cx="3352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8" name="Picture 18"/>
          <p:cNvPicPr>
            <a:picLocks noChangeAspect="1" noChangeArrowheads="1"/>
          </p:cNvPicPr>
          <p:nvPr/>
        </p:nvPicPr>
        <p:blipFill>
          <a:blip r:embed="rId3" cstate="print"/>
          <a:srcRect/>
          <a:stretch>
            <a:fillRect/>
          </a:stretch>
        </p:blipFill>
        <p:spPr bwMode="auto">
          <a:xfrm>
            <a:off x="7097713" y="3352800"/>
            <a:ext cx="2046287" cy="3125788"/>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92</Words>
  <Application>Microsoft Office PowerPoint</Application>
  <PresentationFormat>Diavoorstelling (4:3)</PresentationFormat>
  <Paragraphs>10</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2013-10-04T14:12:36Z</dcterms:created>
  <dcterms:modified xsi:type="dcterms:W3CDTF">2013-10-04T14:13:11Z</dcterms:modified>
</cp:coreProperties>
</file>