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6D6F-BA3D-4FF7-926F-9A547B71870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A225-631B-4D1E-B58B-235E596269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6D6F-BA3D-4FF7-926F-9A547B71870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A225-631B-4D1E-B58B-235E596269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6D6F-BA3D-4FF7-926F-9A547B71870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A225-631B-4D1E-B58B-235E596269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6D6F-BA3D-4FF7-926F-9A547B71870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A225-631B-4D1E-B58B-235E596269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6D6F-BA3D-4FF7-926F-9A547B71870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A225-631B-4D1E-B58B-235E596269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6D6F-BA3D-4FF7-926F-9A547B71870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A225-631B-4D1E-B58B-235E596269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6D6F-BA3D-4FF7-926F-9A547B71870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A225-631B-4D1E-B58B-235E596269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6D6F-BA3D-4FF7-926F-9A547B71870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A225-631B-4D1E-B58B-235E596269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6D6F-BA3D-4FF7-926F-9A547B71870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A225-631B-4D1E-B58B-235E596269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6D6F-BA3D-4FF7-926F-9A547B71870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A225-631B-4D1E-B58B-235E596269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26D6F-BA3D-4FF7-926F-9A547B71870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A225-631B-4D1E-B58B-235E59626929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26D6F-BA3D-4FF7-926F-9A547B718707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A225-631B-4D1E-B58B-235E59626929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5" name="Rectangl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657350" y="366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7" name="AutoShape 8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AutoShape 9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pic>
        <p:nvPicPr>
          <p:cNvPr id="9" name="Picture 17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1" name="AutoShape 1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2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pic>
        <p:nvPicPr>
          <p:cNvPr id="13" name="Picture 22" descr="http://www.home.zonnet.nl/animatieplaatjes/euro'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3657600"/>
            <a:ext cx="239553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0"/>
            <a:ext cx="3473450" cy="1550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152400" y="1766888"/>
            <a:ext cx="8991600" cy="515525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Deze opdracht kan je voor alle activiteiten gebruiken.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Voor deze opdracht ga je een nieuw Europees bankbiljet ontwerpen.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Het onderwerp (de voorstelling) van het biljet heeft met jouw uitstapje voor CKV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te maken.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Ben je naar een vuurtoren geweest?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Kleding, fiets, walkman, boek, pen, computer, geld: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 i="1">
                <a:cs typeface="Arial" pitchFamily="34" charset="0"/>
              </a:rPr>
              <a:t>allemaal alledaagse voorwerpen</a:t>
            </a:r>
            <a:r>
              <a:rPr lang="nl-NL" sz="1400">
                <a:cs typeface="Arial" pitchFamily="34" charset="0"/>
              </a:rPr>
              <a:t>. Maar ze zijn wel met zorg                                      vormgegeven.  Dat wil zeggen: er is nagedacht over een mooie vorm, het materiaal en de kleur.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De vormgever moet er ook voor zorgen dat het voorwerp praktisch is.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Bij het ontwerpen van geld, is het niet praktisch als het briefje veel te groot is zodat het niet meer in de portemonnee past.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i="1">
                <a:cs typeface="Arial" pitchFamily="34" charset="0"/>
              </a:rPr>
              <a:t>Hoe maak je een biljet nou zo origineel mogelijk?:</a:t>
            </a:r>
            <a:r>
              <a:rPr lang="en-US" sz="1400" i="1">
                <a:cs typeface="Arial" pitchFamily="34" charset="0"/>
              </a:rPr>
              <a:t/>
            </a:r>
            <a:br>
              <a:rPr lang="en-US" sz="1400" i="1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-De traditionele vorm veranderen, bijvoorbeeld: vierkant.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-Opvallende kleur of juist niet.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Wat heb je nodig?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Tekenmateriaal, papier, eventueel computer + Paintshop of Photoshop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Wat ga je doen?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gaat een nieuw Europees bankbiljet ontwerpen.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Aan jouw de taak de saaie euro bankbiljetten te restylen.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Want zeg nu zelf. Ze kunnen echt een stuk mooier. </a:t>
            </a:r>
            <a:endParaRPr lang="nl-NL" sz="1400">
              <a:latin typeface="Kids" charset="0"/>
            </a:endParaRPr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Aan het bankbiljet moet iedereen kunnen zien wat je voor CKV hebt ondernomen.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/>
              <a:t>Als het mogelijk is en je wilt het graag dan kan het bankbiljet ook op de computer gemaakt worden. </a:t>
            </a:r>
            <a:r>
              <a:rPr lang="en-US" sz="1400"/>
              <a:t/>
            </a:r>
            <a:br>
              <a:rPr lang="en-US" sz="1400"/>
            </a:br>
            <a:r>
              <a:rPr lang="nl-NL" sz="1400"/>
              <a:t>Je hebt dan wel een fotobewerkingsprogramma nodig)</a:t>
            </a:r>
          </a:p>
        </p:txBody>
      </p:sp>
      <p:sp>
        <p:nvSpPr>
          <p:cNvPr id="16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86600" y="152400"/>
            <a:ext cx="457200" cy="381000"/>
          </a:xfrm>
          <a:prstGeom prst="actionButtonDocumen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7" name="Rectangle 3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858000" y="533400"/>
            <a:ext cx="12192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  voorbeeld</a:t>
            </a:r>
            <a:endParaRPr lang="nl-NL"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pic>
        <p:nvPicPr>
          <p:cNvPr id="3" name="Picture 4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1038" y="223838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8077200" y="6096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6" name="AutoShape 8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AutoShape 9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7467600" y="4038600"/>
            <a:ext cx="16764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9" name="Picture 14" descr="http://members.chello.nl/~ehj.klaassen/schumi%20euro50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953000"/>
            <a:ext cx="32004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5" descr="http://members.chello.nl/~ehj.klaassen/schumi%20euro50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5181600"/>
            <a:ext cx="251460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6" descr="http://members.chello.nl/~ehj.klaassen/schumi%20euro5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5256213"/>
            <a:ext cx="25146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228600" y="1447800"/>
            <a:ext cx="8534400" cy="298543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Hoe ga je te werk?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-  Eerst ga je bekijken wat voor soort biljetten er al bestaan om een idee te krijgen.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Kijk</a:t>
            </a:r>
            <a:r>
              <a:rPr lang="nl-NL" sz="1400">
                <a:cs typeface="Arial" pitchFamily="34" charset="0"/>
              </a:rPr>
              <a:t> bijvoorbeeld op internet.                                       </a:t>
            </a:r>
            <a:endParaRPr lang="nl-NL" sz="1400">
              <a:latin typeface="Kids" charset="0"/>
            </a:endParaRPr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  Ga eerst een aantal schetsen maken (ideeën opdoen).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  Maak een ontwerp voor de voorkant maar ook voor de achterkant.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  De waarde van het biljet mag je zelf bepalen.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  Naast de waarde moet er ook een serienummer, een afbeelding van de activiteit op komen te staan.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</a:t>
            </a:r>
            <a:r>
              <a:rPr lang="nl-NL" sz="1400">
                <a:cs typeface="Arial" pitchFamily="34" charset="0"/>
              </a:rPr>
              <a:t>Misschien lukt het je ook nog een watermerk te maken</a:t>
            </a:r>
            <a:r>
              <a:rPr lang="en-US" sz="1400">
                <a:cs typeface="Arial" pitchFamily="34" charset="0"/>
              </a:rPr>
              <a:t>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-  Probeer iets te ontwerpen dat nog niet bestaat. 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/>
              <a:t>-  Het biljet kleur je netjes in met kleurpotlood.</a:t>
            </a:r>
            <a:r>
              <a:rPr lang="nl-NL"/>
              <a:t> </a:t>
            </a:r>
          </a:p>
        </p:txBody>
      </p:sp>
      <p:pic>
        <p:nvPicPr>
          <p:cNvPr id="13" name="Picture 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95600" y="0"/>
            <a:ext cx="3454400" cy="293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Diavoorstelling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2013-10-04T08:38:12Z</dcterms:created>
  <dcterms:modified xsi:type="dcterms:W3CDTF">2013-10-04T08:39:01Z</dcterms:modified>
</cp:coreProperties>
</file>