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65E4-9F09-49DB-B1A6-3283D2AE45C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88ED7-280D-41C8-97E9-5F68C7FDA2A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65E4-9F09-49DB-B1A6-3283D2AE45C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88ED7-280D-41C8-97E9-5F68C7FDA2A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65E4-9F09-49DB-B1A6-3283D2AE45C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88ED7-280D-41C8-97E9-5F68C7FDA2A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65E4-9F09-49DB-B1A6-3283D2AE45C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88ED7-280D-41C8-97E9-5F68C7FDA2A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65E4-9F09-49DB-B1A6-3283D2AE45C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88ED7-280D-41C8-97E9-5F68C7FDA2A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65E4-9F09-49DB-B1A6-3283D2AE45C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88ED7-280D-41C8-97E9-5F68C7FDA2A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65E4-9F09-49DB-B1A6-3283D2AE45C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88ED7-280D-41C8-97E9-5F68C7FDA2A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65E4-9F09-49DB-B1A6-3283D2AE45C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88ED7-280D-41C8-97E9-5F68C7FDA2A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65E4-9F09-49DB-B1A6-3283D2AE45C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88ED7-280D-41C8-97E9-5F68C7FDA2A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65E4-9F09-49DB-B1A6-3283D2AE45C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88ED7-280D-41C8-97E9-5F68C7FDA2A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165E4-9F09-49DB-B1A6-3283D2AE45C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88ED7-280D-41C8-97E9-5F68C7FDA2A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165E4-9F09-49DB-B1A6-3283D2AE45C0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88ED7-280D-41C8-97E9-5F68C7FDA2A2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5" name="AutoShape 3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AutoShape 4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9" name="Picture 7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3019425" y="23431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200275" y="16478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7" name="Rectangle 1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3343275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2095500" y="4953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3276600" y="17383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3276600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2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0"/>
            <a:ext cx="4391025" cy="8588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152400" y="1143000"/>
            <a:ext cx="8763000" cy="60170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 dirty="0">
                <a:cs typeface="Arial" pitchFamily="34" charset="0"/>
              </a:rPr>
              <a:t>Wat heb je nodig?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Tijdschriften, schaar, lijm, A4-tje.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b="1" u="sng" dirty="0">
                <a:cs typeface="Arial" pitchFamily="34" charset="0"/>
              </a:rPr>
              <a:t>Wat moet je doen?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Je gaat een collage </a:t>
            </a:r>
            <a:r>
              <a:rPr lang="nl-NL" sz="1400" dirty="0" err="1">
                <a:cs typeface="Arial" pitchFamily="34" charset="0"/>
              </a:rPr>
              <a:t>maken.Je</a:t>
            </a:r>
            <a:r>
              <a:rPr lang="nl-NL" sz="1400" dirty="0">
                <a:cs typeface="Arial" pitchFamily="34" charset="0"/>
              </a:rPr>
              <a:t> k</a:t>
            </a:r>
            <a:r>
              <a:rPr lang="en-US" sz="1400" dirty="0" err="1">
                <a:cs typeface="Arial" pitchFamily="34" charset="0"/>
              </a:rPr>
              <a:t>unt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kiezen uit de volgende thema's: </a:t>
            </a:r>
            <a:r>
              <a:rPr lang="nl-NL" sz="1400" b="1" dirty="0">
                <a:cs typeface="Arial" pitchFamily="34" charset="0"/>
              </a:rPr>
              <a:t>water, aarde, lucht, vuur</a:t>
            </a:r>
            <a:r>
              <a:rPr lang="nl-NL" sz="1400" dirty="0">
                <a:cs typeface="Arial" pitchFamily="34" charset="0"/>
              </a:rPr>
              <a:t> 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 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 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 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 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 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 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 </a:t>
            </a:r>
            <a:endParaRPr lang="en-US" sz="1400" dirty="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 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 </a:t>
            </a:r>
            <a:endParaRPr lang="en-US" sz="1400" dirty="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en-US" sz="1400" dirty="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nl-NL" sz="1400" dirty="0"/>
              <a:t/>
            </a:r>
            <a:br>
              <a:rPr lang="nl-NL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nl-NL" sz="1400" dirty="0">
                <a:cs typeface="Arial" pitchFamily="34" charset="0"/>
              </a:rPr>
              <a:t>De leerling die deze collage heeft gemaakt heeft gekozen voor water.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De plaatjes zijn netjes langs de contouren uitgeknipt en mooi over elkaar geplakt. Hierdoor ontstaat een hele nieuwe voorstelling.</a:t>
            </a:r>
            <a:endParaRPr lang="nl-NL" sz="1400" dirty="0"/>
          </a:p>
          <a:p>
            <a:pPr>
              <a:spcBef>
                <a:spcPct val="50000"/>
              </a:spcBef>
            </a:pPr>
            <a:endParaRPr lang="nl-NL" sz="1400" dirty="0"/>
          </a:p>
        </p:txBody>
      </p:sp>
      <p:pic>
        <p:nvPicPr>
          <p:cNvPr id="24" name="Picture 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2514600"/>
            <a:ext cx="4495800" cy="36576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5" name="Picture 2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86600" y="2514600"/>
            <a:ext cx="1531938" cy="29464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6" name="Picture 2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2438400"/>
            <a:ext cx="1562100" cy="293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7010400" y="5410200"/>
            <a:ext cx="1828800" cy="5715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nl-NL" sz="1000" b="1"/>
              <a:t>Fout: </a:t>
            </a:r>
            <a:r>
              <a:rPr lang="nl-NL" sz="1000"/>
              <a:t> niet mooi uitgeknipt</a:t>
            </a:r>
            <a:r>
              <a:rPr lang="nl-NL" sz="1400"/>
              <a:t> </a:t>
            </a:r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457200" y="5410200"/>
            <a:ext cx="1676400" cy="5715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nl-NL" sz="1000" b="1"/>
              <a:t>Goed: </a:t>
            </a:r>
            <a:r>
              <a:rPr lang="nl-NL" sz="1000"/>
              <a:t>wel mooi uitgeknipt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3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Rectangle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657350" y="366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7" name="AutoShape 7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AutoShape 8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3144838"/>
            <a:ext cx="5562600" cy="37131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0" name="Picture 11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1400" y="6019800"/>
            <a:ext cx="346075" cy="4111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228600" y="990600"/>
            <a:ext cx="8915400" cy="235449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Hoe maak je een goede collage?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Als je een collage gaat maken ga je allerlei afbeeldingen over elkaar plakken, je krijgt dan een nieuwe voorstelling.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Om deze voorstelling zo interessant mogelijk te  maken, krijg je een aantal tips.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1) Verzamel eerst </a:t>
            </a:r>
            <a:r>
              <a:rPr lang="nl-NL" sz="1400" b="1" u="sng">
                <a:cs typeface="Arial" pitchFamily="34" charset="0"/>
              </a:rPr>
              <a:t>zoveel mogelijk</a:t>
            </a:r>
            <a:r>
              <a:rPr lang="nl-NL" sz="1400" b="1">
                <a:cs typeface="Arial" pitchFamily="34" charset="0"/>
              </a:rPr>
              <a:t> plaatjes.</a:t>
            </a:r>
            <a:r>
              <a:rPr lang="en-US" sz="1400" b="1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Denk aan het thema!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2) Knip deze plaatjes netjes uit.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3) Zoek de plaatjes uit die het beste bij elkaar passen.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Bijvoorbeeld plaatjes die op elkaar lijken of die dezelfde soort voorstelling of kleur  hebben.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4) Ga de plaatjes op een bijzondere manier overlappen!!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Kijk eens hoe deze collage tot stand is gekomen. Misschien brengt het je op een idee:</a:t>
            </a:r>
            <a:r>
              <a:rPr lang="nl-NL" sz="1400" b="1" i="1">
                <a:cs typeface="Arial" pitchFamily="34" charset="0"/>
              </a:rPr>
              <a:t> 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pic>
        <p:nvPicPr>
          <p:cNvPr id="12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4600" y="0"/>
            <a:ext cx="4059238" cy="8588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14" name="Picture 3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16" name="Rectangle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657350" y="366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18" name="AutoShape 7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9" name="AutoShape 8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pic>
        <p:nvPicPr>
          <p:cNvPr id="20" name="Picture 11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6019800"/>
            <a:ext cx="346075" cy="4111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1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6400" y="3124200"/>
            <a:ext cx="5562600" cy="3733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2" name="Text Box 14"/>
          <p:cNvSpPr txBox="1">
            <a:spLocks noChangeArrowheads="1"/>
          </p:cNvSpPr>
          <p:nvPr/>
        </p:nvSpPr>
        <p:spPr bwMode="auto">
          <a:xfrm>
            <a:off x="228600" y="990600"/>
            <a:ext cx="8915400" cy="2031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Hoe maak je een goede collage?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Als je een collage gaat maken ga je allerlei afbeeldingen over elkaar plakken, je krijgt dan een nieuwe voorstelling.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Om deze voorstelling zo interessant mogelijk te  maken, krijg je een aantal tips.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1) Verzamel eerst </a:t>
            </a:r>
            <a:r>
              <a:rPr lang="nl-NL" sz="1400" b="1" u="sng">
                <a:cs typeface="Arial" pitchFamily="34" charset="0"/>
              </a:rPr>
              <a:t>zoveel mogelijk</a:t>
            </a:r>
            <a:r>
              <a:rPr lang="nl-NL" sz="1400" b="1">
                <a:cs typeface="Arial" pitchFamily="34" charset="0"/>
              </a:rPr>
              <a:t> plaatjes.</a:t>
            </a:r>
            <a:r>
              <a:rPr lang="en-US" sz="1400" b="1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Denk aan het thema!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2) Knip deze plaatjes netjes uit.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3) Zoek de plaatjes uit die het beste bij elkaar passen.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Bijvoorbeeld plaatjes die op elkaar lijken of die dezelfde soort voorstelling of kleur  hebben.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4) Ga de plaatjes op een bijzondere manier overlappen!!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Kijk eens hoe deze collage tot stand is gekomen. Misschien brengt het je op een idee:</a:t>
            </a:r>
            <a:r>
              <a:rPr lang="nl-NL" sz="1400" b="1" i="1">
                <a:cs typeface="Arial" pitchFamily="34" charset="0"/>
              </a:rPr>
              <a:t> </a:t>
            </a:r>
            <a:endParaRPr lang="nl-NL" sz="1400"/>
          </a:p>
        </p:txBody>
      </p:sp>
      <p:pic>
        <p:nvPicPr>
          <p:cNvPr id="23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4600" y="0"/>
            <a:ext cx="4059238" cy="8588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3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7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8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pic>
        <p:nvPicPr>
          <p:cNvPr id="8" name="Picture 11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6019800"/>
            <a:ext cx="346075" cy="4111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6400" y="3124200"/>
            <a:ext cx="5562600" cy="3733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28600" y="990600"/>
            <a:ext cx="8915400" cy="2031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Hoe maak je een goede collage?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Als je een collage gaat maken ga je allerlei afbeeldingen over elkaar plakken, je krijgt dan een nieuwe voorstelling.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Om deze voorstelling zo interessant mogelijk te  maken, krijg je een aantal tips.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1) Verzamel eerst </a:t>
            </a:r>
            <a:r>
              <a:rPr lang="nl-NL" sz="1400" b="1" u="sng">
                <a:cs typeface="Arial" pitchFamily="34" charset="0"/>
              </a:rPr>
              <a:t>zoveel mogelijk</a:t>
            </a:r>
            <a:r>
              <a:rPr lang="nl-NL" sz="1400" b="1">
                <a:cs typeface="Arial" pitchFamily="34" charset="0"/>
              </a:rPr>
              <a:t> plaatjes.</a:t>
            </a:r>
            <a:r>
              <a:rPr lang="en-US" sz="1400" b="1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Denk aan het thema!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2) Knip deze plaatjes netjes uit.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3) Zoek de plaatjes uit die het beste bij elkaar passen.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Bijvoorbeeld plaatjes die op elkaar lijken of die dezelfde soort voorstelling of kleur  hebben.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4) Ga de plaatjes op een bijzondere manier overlappen!!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Kijk eens hoe deze collage tot stand is gekomen. Misschien brengt het je op een idee:</a:t>
            </a:r>
            <a:r>
              <a:rPr lang="nl-NL" sz="1400" b="1" i="1">
                <a:cs typeface="Arial" pitchFamily="34" charset="0"/>
              </a:rPr>
              <a:t> </a:t>
            </a:r>
            <a:endParaRPr lang="nl-NL" sz="1400"/>
          </a:p>
        </p:txBody>
      </p:sp>
      <p:pic>
        <p:nvPicPr>
          <p:cNvPr id="11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4600" y="0"/>
            <a:ext cx="4059238" cy="8588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6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1027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028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Rectangle 1029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657350" y="366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6" name="Text Box 1030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7" name="AutoShape 1031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AutoShape 1032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pic>
        <p:nvPicPr>
          <p:cNvPr id="9" name="Picture 1035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6019800"/>
            <a:ext cx="346075" cy="4111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0" name="Picture 103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6400" y="3124200"/>
            <a:ext cx="5562600" cy="3733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1" name="Text Box 1038"/>
          <p:cNvSpPr txBox="1">
            <a:spLocks noChangeArrowheads="1"/>
          </p:cNvSpPr>
          <p:nvPr/>
        </p:nvSpPr>
        <p:spPr bwMode="auto">
          <a:xfrm>
            <a:off x="228600" y="990600"/>
            <a:ext cx="8915400" cy="2031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Hoe maak je een goede collage?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Als je een collage gaat maken ga je allerlei afbeeldingen over elkaar plakken, je krijgt dan een nieuwe voorstelling.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Om deze voorstelling zo interessant mogelijk te  maken, krijg je een aantal tips.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1) Verzamel eerst </a:t>
            </a:r>
            <a:r>
              <a:rPr lang="nl-NL" sz="1400" b="1" u="sng">
                <a:cs typeface="Arial" pitchFamily="34" charset="0"/>
              </a:rPr>
              <a:t>zoveel mogelijk</a:t>
            </a:r>
            <a:r>
              <a:rPr lang="nl-NL" sz="1400" b="1">
                <a:cs typeface="Arial" pitchFamily="34" charset="0"/>
              </a:rPr>
              <a:t> plaatjes.</a:t>
            </a:r>
            <a:r>
              <a:rPr lang="en-US" sz="1400" b="1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Denk aan het thema!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2) Knip deze plaatjes netjes uit.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3) Zoek de plaatjes uit die het beste bij elkaar passen.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Bijvoorbeeld plaatjes die op elkaar lijken of die dezelfde soort voorstelling of kleur  hebben.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4) Ga de plaatjes op een bijzondere manier overlappen!!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Kijk eens hoe deze collage tot stand is gekomen. Misschien brengt het je op een idee:</a:t>
            </a:r>
            <a:r>
              <a:rPr lang="nl-NL" sz="1400" b="1" i="1">
                <a:cs typeface="Arial" pitchFamily="34" charset="0"/>
              </a:rPr>
              <a:t> </a:t>
            </a:r>
            <a:endParaRPr lang="nl-NL" sz="1400"/>
          </a:p>
        </p:txBody>
      </p:sp>
      <p:pic>
        <p:nvPicPr>
          <p:cNvPr id="12" name="Picture 103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4600" y="0"/>
            <a:ext cx="4059238" cy="8588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55</Words>
  <Application>Microsoft Office PowerPoint</Application>
  <PresentationFormat>Diavoorstelling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Office-thema</vt:lpstr>
      <vt:lpstr>Dia 1</vt:lpstr>
      <vt:lpstr>Dia 2</vt:lpstr>
      <vt:lpstr>Dia 3</vt:lpstr>
      <vt:lpstr>Dia 4</vt:lpstr>
      <vt:lpstr>Dia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2013-10-04T13:49:45Z</dcterms:created>
  <dcterms:modified xsi:type="dcterms:W3CDTF">2013-10-04T13:51:56Z</dcterms:modified>
</cp:coreProperties>
</file>