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188B1E82-B78C-4FA1-BE64-0909AE61119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88B1E82-B78C-4FA1-BE64-0909AE61119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88B1E82-B78C-4FA1-BE64-0909AE61119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88B1E82-B78C-4FA1-BE64-0909AE61119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88B1E82-B78C-4FA1-BE64-0909AE61119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88B1E82-B78C-4FA1-BE64-0909AE61119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88B1E82-B78C-4FA1-BE64-0909AE61119B}"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88B1E82-B78C-4FA1-BE64-0909AE61119B}"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88B1E82-B78C-4FA1-BE64-0909AE61119B}"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88B1E82-B78C-4FA1-BE64-0909AE61119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88B1E82-B78C-4FA1-BE64-0909AE61119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C36D5DE9-55C2-48C9-A546-3ACAA96911EE}"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B1E82-B78C-4FA1-BE64-0909AE61119B}"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6D5DE9-55C2-48C9-A546-3ACAA96911EE}"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5"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12"/>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9" name="Picture 17"/>
          <p:cNvPicPr>
            <a:picLocks noChangeAspect="1" noChangeArrowheads="1"/>
          </p:cNvPicPr>
          <p:nvPr/>
        </p:nvPicPr>
        <p:blipFill>
          <a:blip r:embed="rId2" cstate="print"/>
          <a:srcRect/>
          <a:stretch>
            <a:fillRect/>
          </a:stretch>
        </p:blipFill>
        <p:spPr bwMode="auto">
          <a:xfrm>
            <a:off x="6934200" y="3048000"/>
            <a:ext cx="1968500" cy="3657600"/>
          </a:xfrm>
          <a:prstGeom prst="rect">
            <a:avLst/>
          </a:prstGeom>
          <a:noFill/>
          <a:ln w="12700">
            <a:noFill/>
            <a:miter lim="800000"/>
            <a:headEnd type="none" w="sm" len="sm"/>
            <a:tailEnd type="none" w="sm" len="sm"/>
          </a:ln>
        </p:spPr>
      </p:pic>
      <p:pic>
        <p:nvPicPr>
          <p:cNvPr id="10" name="Picture 18">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1" name="Rectangle 19"/>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2" name="AutoShape 20">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3" name="Rectangle 21">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4" name="AutoShape 22">
            <a:hlinkClick r:id="" action="ppaction://noaction" highlightClick="1"/>
          </p:cNvPr>
          <p:cNvSpPr>
            <a:spLocks noChangeArrowheads="1"/>
          </p:cNvSpPr>
          <p:nvPr/>
        </p:nvSpPr>
        <p:spPr bwMode="auto">
          <a:xfrm>
            <a:off x="70866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5" name="Rectangle 23">
            <a:hlinkClick r:id="" action="ppaction://noaction"/>
          </p:cNvPr>
          <p:cNvSpPr>
            <a:spLocks noChangeArrowheads="1"/>
          </p:cNvSpPr>
          <p:nvPr/>
        </p:nvSpPr>
        <p:spPr bwMode="auto">
          <a:xfrm>
            <a:off x="6858000" y="533400"/>
            <a:ext cx="1219200" cy="246863"/>
          </a:xfrm>
          <a:prstGeom prst="rect">
            <a:avLst/>
          </a:prstGeom>
          <a:noFill/>
          <a:ln w="9525">
            <a:noFill/>
            <a:miter lim="800000"/>
            <a:headEnd/>
            <a:tailEnd/>
          </a:ln>
        </p:spPr>
        <p:txBody>
          <a:bodyPr lIns="92075" tIns="46038" rIns="92075" bIns="46038">
            <a:spAutoFit/>
          </a:bodyPr>
          <a:lstStyle/>
          <a:p>
            <a:pPr>
              <a:spcBef>
                <a:spcPct val="50000"/>
              </a:spcBef>
            </a:pPr>
            <a:r>
              <a:rPr lang="en-US" sz="1000"/>
              <a:t>  voorbeeld</a:t>
            </a:r>
            <a:endParaRPr lang="nl-NL" sz="1000"/>
          </a:p>
        </p:txBody>
      </p:sp>
      <p:sp>
        <p:nvSpPr>
          <p:cNvPr id="16" name="Text Box 26"/>
          <p:cNvSpPr txBox="1">
            <a:spLocks noChangeArrowheads="1"/>
          </p:cNvSpPr>
          <p:nvPr/>
        </p:nvSpPr>
        <p:spPr bwMode="auto">
          <a:xfrm>
            <a:off x="152400" y="1766888"/>
            <a:ext cx="8991600" cy="5155257"/>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Ieder jaar trekt ook jouw school de aandacht met een open dag. Vaak krijgen de basisschool leerlingen van groep 8 een aantrekkelijke vouwfolder in de handen gestopt.</a:t>
            </a:r>
            <a:r>
              <a:rPr lang="en-US" sz="1400">
                <a:cs typeface="Arial" pitchFamily="34" charset="0"/>
              </a:rPr>
              <a:t> </a:t>
            </a:r>
            <a:r>
              <a:rPr lang="nl-NL" sz="1400">
                <a:cs typeface="Arial" pitchFamily="34" charset="0"/>
              </a:rPr>
              <a:t>Een folder met opvallende en grappige illustraties. Elk aanstaande brugklasser die de</a:t>
            </a:r>
            <a:r>
              <a:rPr lang="en-US" sz="1400">
                <a:cs typeface="Arial" pitchFamily="34" charset="0"/>
              </a:rPr>
              <a:t> </a:t>
            </a:r>
            <a:r>
              <a:rPr lang="nl-NL" sz="1400">
                <a:cs typeface="Arial" pitchFamily="34" charset="0"/>
              </a:rPr>
              <a:t>folder bekijkt, denkt: waaauw, naar die school wil ik! Zo’n vouwfolder met foto’s en een pakkende tekst ga jij ontwerpen. Hij moet luchtig, komisch en informatief  worden. </a:t>
            </a:r>
            <a:r>
              <a:rPr lang="en-US" sz="1400">
                <a:cs typeface="Arial" pitchFamily="34" charset="0"/>
              </a:rPr>
              <a:t/>
            </a:r>
            <a:br>
              <a:rPr lang="en-US" sz="1400">
                <a:cs typeface="Arial" pitchFamily="34" charset="0"/>
              </a:rPr>
            </a:br>
            <a:r>
              <a:rPr lang="nl-NL" sz="1400">
                <a:cs typeface="Arial" pitchFamily="34" charset="0"/>
              </a:rPr>
              <a:t>Het onderwerp in de folder staat vast. Je moet in de folder het vak CKV promoten. Vertel wat het vak CKV inhoud en </a:t>
            </a:r>
            <a:r>
              <a:rPr lang="nl-NL" sz="1400" b="1">
                <a:cs typeface="Arial" pitchFamily="34" charset="0"/>
              </a:rPr>
              <a:t>vertel iets over je ondernomen culturele activiteit.</a:t>
            </a:r>
            <a:r>
              <a:rPr lang="nl-NL" sz="1400" i="1">
                <a:cs typeface="Arial" pitchFamily="34" charset="0"/>
              </a:rPr>
              <a:t> </a:t>
            </a:r>
            <a:r>
              <a:rPr lang="en-US" sz="1400" i="1">
                <a:cs typeface="Arial" pitchFamily="34" charset="0"/>
              </a:rPr>
              <a:t/>
            </a:r>
            <a:br>
              <a:rPr lang="en-US" sz="1400" i="1">
                <a:cs typeface="Arial" pitchFamily="34" charset="0"/>
              </a:rPr>
            </a:br>
            <a:endParaRPr lang="nl-NL" sz="1400">
              <a:latin typeface="Kids" charset="0"/>
            </a:endParaRPr>
          </a:p>
          <a:p>
            <a:pPr>
              <a:spcBef>
                <a:spcPct val="50000"/>
              </a:spcBef>
            </a:pP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Fototoestel, fotorolletje (12 foto’s) of digitale fotocamera, lijm, schaar, A4 papier, </a:t>
            </a:r>
            <a:r>
              <a:rPr lang="en-US" sz="1400">
                <a:cs typeface="Arial" pitchFamily="34" charset="0"/>
              </a:rPr>
              <a:t/>
            </a:r>
            <a:br>
              <a:rPr lang="en-US" sz="1400">
                <a:cs typeface="Arial" pitchFamily="34" charset="0"/>
              </a:rPr>
            </a:br>
            <a:r>
              <a:rPr lang="nl-NL" sz="1400">
                <a:cs typeface="Arial" pitchFamily="34" charset="0"/>
              </a:rPr>
              <a:t>eventueel een computer.</a:t>
            </a:r>
            <a:endParaRPr lang="nl-NL" sz="1400">
              <a:latin typeface="Kids" charset="0"/>
            </a:endParaRPr>
          </a:p>
          <a:p>
            <a:pPr>
              <a:spcBef>
                <a:spcPct val="50000"/>
              </a:spcBef>
            </a:pPr>
            <a:endParaRPr lang="nl-NL" sz="1400"/>
          </a:p>
          <a:p>
            <a:pPr>
              <a:spcBef>
                <a:spcPct val="50000"/>
              </a:spcBef>
            </a:pPr>
            <a:r>
              <a:rPr lang="nl-NL" sz="1400" b="1" u="sng">
                <a:cs typeface="Arial" pitchFamily="34" charset="0"/>
              </a:rPr>
              <a:t>Wat ga je doen?</a:t>
            </a:r>
            <a:r>
              <a:rPr lang="en-US" sz="1400" b="1" u="sng">
                <a:cs typeface="Arial" pitchFamily="34" charset="0"/>
              </a:rPr>
              <a:t/>
            </a:r>
            <a:br>
              <a:rPr lang="en-US" sz="1400" b="1" u="sng">
                <a:cs typeface="Arial" pitchFamily="34" charset="0"/>
              </a:rPr>
            </a:br>
            <a:r>
              <a:rPr lang="nl-NL" sz="1400">
                <a:cs typeface="Arial" pitchFamily="34" charset="0"/>
              </a:rPr>
              <a:t>Je gaat een vouwfolder maken met foto’s en tekst. De folder is promotiemateriaal, </a:t>
            </a:r>
            <a:r>
              <a:rPr lang="en-US" sz="1400">
                <a:cs typeface="Arial" pitchFamily="34" charset="0"/>
              </a:rPr>
              <a:t/>
            </a:r>
            <a:br>
              <a:rPr lang="en-US" sz="1400">
                <a:cs typeface="Arial" pitchFamily="34" charset="0"/>
              </a:rPr>
            </a:br>
            <a:r>
              <a:rPr lang="nl-NL" sz="1400">
                <a:cs typeface="Arial" pitchFamily="34" charset="0"/>
              </a:rPr>
              <a:t>zorg er dus voor dat het er opvallend en aantrekkelijk uitziet. </a:t>
            </a:r>
            <a:r>
              <a:rPr lang="en-US" sz="1400">
                <a:cs typeface="Arial" pitchFamily="34" charset="0"/>
              </a:rPr>
              <a:t/>
            </a:r>
            <a:br>
              <a:rPr lang="en-US" sz="1400">
                <a:cs typeface="Arial" pitchFamily="34" charset="0"/>
              </a:rPr>
            </a:br>
            <a:r>
              <a:rPr lang="nl-NL" sz="1400">
                <a:cs typeface="Arial" pitchFamily="34" charset="0"/>
              </a:rPr>
              <a:t>Misschien heb je tijdens het ondernemen van je activiteit ook nog foto’s gemaakt.</a:t>
            </a:r>
            <a:r>
              <a:rPr lang="en-US" sz="1400">
                <a:cs typeface="Arial" pitchFamily="34" charset="0"/>
              </a:rPr>
              <a:t/>
            </a:r>
            <a:br>
              <a:rPr lang="en-US" sz="1400">
                <a:cs typeface="Arial" pitchFamily="34" charset="0"/>
              </a:rPr>
            </a:br>
            <a:r>
              <a:rPr lang="nl-NL" sz="1400">
                <a:cs typeface="Arial" pitchFamily="34" charset="0"/>
              </a:rPr>
              <a:t>Deze kun je goed gebruiken.</a:t>
            </a:r>
            <a:endParaRPr lang="nl-NL" sz="1400">
              <a:latin typeface="Kids" charset="0"/>
            </a:endParaRPr>
          </a:p>
          <a:p>
            <a:pPr>
              <a:spcBef>
                <a:spcPct val="50000"/>
              </a:spcBef>
            </a:pPr>
            <a:r>
              <a:rPr lang="nl-NL" sz="1400">
                <a:cs typeface="Arial" pitchFamily="34" charset="0"/>
              </a:rPr>
              <a:t>Kijk ook eens op internet of je wat foto’s kunt vinden. Je mag deze opdracht als het </a:t>
            </a:r>
            <a:r>
              <a:rPr lang="en-US" sz="1400">
                <a:cs typeface="Arial" pitchFamily="34" charset="0"/>
              </a:rPr>
              <a:t/>
            </a:r>
            <a:br>
              <a:rPr lang="en-US" sz="1400">
                <a:cs typeface="Arial" pitchFamily="34" charset="0"/>
              </a:rPr>
            </a:br>
            <a:r>
              <a:rPr lang="nl-NL" sz="1400">
                <a:cs typeface="Arial" pitchFamily="34" charset="0"/>
              </a:rPr>
              <a:t>mogelijk is op de computer maken. Het komt er dan net allemaal iets professioneler </a:t>
            </a:r>
            <a:r>
              <a:rPr lang="en-US" sz="1400">
                <a:cs typeface="Arial" pitchFamily="34" charset="0"/>
              </a:rPr>
              <a:t/>
            </a:r>
            <a:br>
              <a:rPr lang="en-US" sz="1400">
                <a:cs typeface="Arial" pitchFamily="34" charset="0"/>
              </a:rPr>
            </a:br>
            <a:r>
              <a:rPr lang="nl-NL" sz="1400">
                <a:cs typeface="Arial" pitchFamily="34" charset="0"/>
              </a:rPr>
              <a:t>uit te zien. Je kunt ook teksten op de computer maken en later op de folder plakken. </a:t>
            </a:r>
            <a:r>
              <a:rPr lang="en-US" sz="1400">
                <a:cs typeface="Arial" pitchFamily="34" charset="0"/>
              </a:rPr>
              <a:t/>
            </a:r>
            <a:br>
              <a:rPr lang="en-US" sz="1400">
                <a:cs typeface="Arial" pitchFamily="34" charset="0"/>
              </a:rPr>
            </a:br>
            <a:r>
              <a:rPr lang="nl-NL" sz="1400">
                <a:cs typeface="Arial" pitchFamily="34" charset="0"/>
              </a:rPr>
              <a:t>Als je toch gaat schrijven, schrijf dan zo netjes mogelijk!</a:t>
            </a:r>
            <a:endParaRPr lang="nl-NL" sz="1400">
              <a:latin typeface="Kids" charset="0"/>
            </a:endParaRPr>
          </a:p>
          <a:p>
            <a:pPr>
              <a:spcBef>
                <a:spcPct val="50000"/>
              </a:spcBef>
            </a:pPr>
            <a:endParaRPr lang="nl-NL" sz="1400"/>
          </a:p>
        </p:txBody>
      </p:sp>
      <p:pic>
        <p:nvPicPr>
          <p:cNvPr id="17" name="Picture 27"/>
          <p:cNvPicPr>
            <a:picLocks noChangeAspect="1" noChangeArrowheads="1"/>
          </p:cNvPicPr>
          <p:nvPr/>
        </p:nvPicPr>
        <p:blipFill>
          <a:blip r:embed="rId4" cstate="print"/>
          <a:srcRect/>
          <a:stretch>
            <a:fillRect/>
          </a:stretch>
        </p:blipFill>
        <p:spPr bwMode="auto">
          <a:xfrm>
            <a:off x="2819400" y="0"/>
            <a:ext cx="3492500" cy="1550988"/>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4">
            <a:hlinkClick r:id="" action="ppaction://hlinkshowjump?jump=previousslide"/>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5"/>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12"/>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9" name="Picture 31"/>
          <p:cNvPicPr>
            <a:picLocks noChangeAspect="1" noChangeArrowheads="1"/>
          </p:cNvPicPr>
          <p:nvPr/>
        </p:nvPicPr>
        <p:blipFill>
          <a:blip r:embed="rId3" cstate="print"/>
          <a:srcRect/>
          <a:stretch>
            <a:fillRect/>
          </a:stretch>
        </p:blipFill>
        <p:spPr bwMode="auto">
          <a:xfrm>
            <a:off x="1752600" y="2955925"/>
            <a:ext cx="5486400" cy="3902075"/>
          </a:xfrm>
          <a:prstGeom prst="rect">
            <a:avLst/>
          </a:prstGeom>
          <a:noFill/>
          <a:ln w="12700">
            <a:noFill/>
            <a:miter lim="800000"/>
            <a:headEnd type="none" w="sm" len="sm"/>
            <a:tailEnd type="none" w="sm" len="sm"/>
          </a:ln>
        </p:spPr>
      </p:pic>
      <p:sp>
        <p:nvSpPr>
          <p:cNvPr id="10" name="Text Box 33"/>
          <p:cNvSpPr txBox="1">
            <a:spLocks noChangeArrowheads="1"/>
          </p:cNvSpPr>
          <p:nvPr/>
        </p:nvSpPr>
        <p:spPr bwMode="auto">
          <a:xfrm>
            <a:off x="304800" y="1143000"/>
            <a:ext cx="8382000" cy="1231106"/>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t>Maak eerst een schets met daarop de vlakverdeling. Waar komt de tekst en waar komen de foto’s? Op de voorkant promoot (reclame maken) je de school en op de achterkant promoot je het vak CKV en je ondernomen activiteit. Kies een duidelijk lettertype en maak de kopteksten (bijv. te gek, werkweek, ons lesrooster enz.) lekker groot en opvallend. Zorg ervoor dat je de foto’s en tekst zo plaatst dat je de folder nog kunt vouwen.</a:t>
            </a:r>
            <a:r>
              <a:rPr lang="nl-NL"/>
              <a:t> </a:t>
            </a:r>
          </a:p>
        </p:txBody>
      </p:sp>
      <p:pic>
        <p:nvPicPr>
          <p:cNvPr id="11" name="Picture 34"/>
          <p:cNvPicPr>
            <a:picLocks noChangeAspect="1" noChangeArrowheads="1"/>
          </p:cNvPicPr>
          <p:nvPr/>
        </p:nvPicPr>
        <p:blipFill>
          <a:blip r:embed="rId4" cstate="print"/>
          <a:srcRect/>
          <a:stretch>
            <a:fillRect/>
          </a:stretch>
        </p:blipFill>
        <p:spPr bwMode="auto">
          <a:xfrm>
            <a:off x="2895600" y="0"/>
            <a:ext cx="3454400" cy="312738"/>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90</Words>
  <Application>Microsoft Office PowerPoint</Application>
  <PresentationFormat>Diavoorstelling (4:3)</PresentationFormat>
  <Paragraphs>10</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2013-10-04T08:25:30Z</dcterms:created>
  <dcterms:modified xsi:type="dcterms:W3CDTF">2013-10-04T08:26:19Z</dcterms:modified>
</cp:coreProperties>
</file>