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4F927-1FC9-4D30-9C7E-ED9D0CC7A1F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79FE2-D294-4B90-A9BF-FE77A367B50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4F927-1FC9-4D30-9C7E-ED9D0CC7A1F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79FE2-D294-4B90-A9BF-FE77A367B50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4F927-1FC9-4D30-9C7E-ED9D0CC7A1F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79FE2-D294-4B90-A9BF-FE77A367B50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4F927-1FC9-4D30-9C7E-ED9D0CC7A1F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79FE2-D294-4B90-A9BF-FE77A367B50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4F927-1FC9-4D30-9C7E-ED9D0CC7A1F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79FE2-D294-4B90-A9BF-FE77A367B50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4F927-1FC9-4D30-9C7E-ED9D0CC7A1F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79FE2-D294-4B90-A9BF-FE77A367B50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4F927-1FC9-4D30-9C7E-ED9D0CC7A1F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79FE2-D294-4B90-A9BF-FE77A367B50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4F927-1FC9-4D30-9C7E-ED9D0CC7A1F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79FE2-D294-4B90-A9BF-FE77A367B50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4F927-1FC9-4D30-9C7E-ED9D0CC7A1F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79FE2-D294-4B90-A9BF-FE77A367B50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4F927-1FC9-4D30-9C7E-ED9D0CC7A1F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79FE2-D294-4B90-A9BF-FE77A367B50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4F927-1FC9-4D30-9C7E-ED9D0CC7A1F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79FE2-D294-4B90-A9BF-FE77A367B505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4F927-1FC9-4D30-9C7E-ED9D0CC7A1FF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79FE2-D294-4B90-A9BF-FE77A367B505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3276600" y="17383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3276600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152400" y="1219200"/>
            <a:ext cx="8839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23" name="Picture 2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0"/>
            <a:ext cx="4565650" cy="9366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24" name="Picture 2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91350" y="2133600"/>
            <a:ext cx="2152650" cy="4495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152400" y="1295400"/>
            <a:ext cx="6629400" cy="375487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br>
              <a:rPr lang="nl-NL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Boetseerwas, ijzerdraad, boetseerstaafje, mesje en een sokkel van gips of hout.</a:t>
            </a:r>
          </a:p>
          <a:p>
            <a:pPr>
              <a:spcBef>
                <a:spcPct val="50000"/>
              </a:spcBef>
            </a:pP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ga je doen?</a:t>
            </a:r>
            <a:br>
              <a:rPr lang="nl-NL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gaat een nieuwe dansprijs (award) ontwerpen en uitvoeren in boetseerwas.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Je ontwerp moet met dans te maken hebben. Als je de prijs ziet dan moet je meteen kunnen zien dat het om een dansprijs gaat.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Op de sokkel komt de naam van de prijs te staan (voorbeeld: dansbokaal voor beste danser) en de datum. Voordat je begint kies je eerst een dans uit (bijvoorbeeld: ballet, moderne dans, ballroom enz.).</a:t>
            </a:r>
          </a:p>
          <a:p>
            <a:pPr>
              <a:spcBef>
                <a:spcPct val="50000"/>
              </a:spcBef>
            </a:pP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Hoe ga je te werk?</a:t>
            </a:r>
          </a:p>
          <a:p>
            <a:pPr>
              <a:spcBef>
                <a:spcPct val="50000"/>
              </a:spcBef>
            </a:pPr>
            <a:r>
              <a:rPr lang="nl-NL" sz="1400"/>
              <a:t>Klik </a:t>
            </a:r>
            <a:r>
              <a:rPr lang="nl-NL" sz="1400">
                <a:hlinkClick r:id="" action="ppaction://noaction"/>
              </a:rPr>
              <a:t>hier</a:t>
            </a:r>
            <a:r>
              <a:rPr lang="nl-NL" sz="1400" b="1" u="sng">
                <a:hlinkClick r:id="" action="ppaction://noaction"/>
              </a:rPr>
              <a:t> </a:t>
            </a:r>
            <a:endParaRPr lang="nl-NL" sz="1400" b="1" u="sng"/>
          </a:p>
          <a:p>
            <a:pPr>
              <a:spcBef>
                <a:spcPct val="50000"/>
              </a:spcBef>
            </a:pPr>
            <a:endParaRPr lang="nl-NL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4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4" name="Picture 14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pic>
        <p:nvPicPr>
          <p:cNvPr id="16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91350" y="2133600"/>
            <a:ext cx="2152650" cy="4495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228600" y="838200"/>
            <a:ext cx="6629400" cy="472437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Hoe ga je te werk?</a:t>
            </a:r>
            <a:br>
              <a:rPr lang="nl-NL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1.</a:t>
            </a:r>
            <a:r>
              <a:rPr lang="nl-NL" sz="1400"/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Maak eerst een paar ontwerp schetsen op papier.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2.</a:t>
            </a:r>
            <a:r>
              <a:rPr lang="nl-NL" sz="1400"/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Kies een ontwerp schets uit.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3.</a:t>
            </a:r>
            <a:r>
              <a:rPr lang="nl-NL" sz="1400"/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Buig van metaaldraad de basis van het beeld. Dit hoef je niet netjes te doen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want hierover heen komt toch de boetseerwas. Het metaaldraad dient als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frame. Zorg er wel voor dat het metaaldraad aan de onderkant iets uitsteekt.    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je kunt dit stukje dan in de sokkel steken zodat het beeld van was op de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sokkel kan staan.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4.</a:t>
            </a:r>
            <a:r>
              <a:rPr lang="nl-NL" sz="1400"/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Leg om het metaaldraad de boetseerwas en vul alle gaten op. Zorg ervoor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dat je het metaaldraad niet meer ziet.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5.</a:t>
            </a:r>
            <a:r>
              <a:rPr lang="nl-NL" sz="1400"/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Je kunt het beeld gemakkelijk buigen (door het frame).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6.</a:t>
            </a:r>
            <a:r>
              <a:rPr lang="nl-NL" sz="1400"/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Maak het beeld zoals je het wilt hebben.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7.</a:t>
            </a:r>
            <a:r>
              <a:rPr lang="nl-NL" sz="1400"/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Als je klaar bent werk je de oppervlakte netjes af. Je kunt de boetseerwas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eventueel onder een hete kraan houden. De boetseerwas zal dan gaan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glimmen.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8.</a:t>
            </a:r>
            <a:r>
              <a:rPr lang="nl-NL" sz="1400"/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Maak de sokkel van een houten blokje of van gips. Je kunt het stukje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uitstekende metaaldraad het beste in het gips steken als het nog niet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helemaal hard is geworden. Als je een houtenblokje gebruikt kun je er een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   gaatje in boren om daar vervolgens het metaaldraad in te steken.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9.</a:t>
            </a:r>
            <a:r>
              <a:rPr lang="nl-NL" sz="1400"/>
              <a:t>   </a:t>
            </a:r>
            <a:r>
              <a:rPr lang="nl-NL" sz="1400">
                <a:latin typeface="Times New Roman" pitchFamily="18" charset="0"/>
              </a:rPr>
              <a:t> </a:t>
            </a:r>
            <a:r>
              <a:rPr lang="nl-NL" sz="1400">
                <a:cs typeface="Arial" pitchFamily="34" charset="0"/>
              </a:rPr>
              <a:t>Schilder de sokkel en voorzie het van het soort dansprijs en datum.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Diavoorstelling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2013-10-04T14:13:24Z</dcterms:created>
  <dcterms:modified xsi:type="dcterms:W3CDTF">2013-10-04T14:14:01Z</dcterms:modified>
</cp:coreProperties>
</file>