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33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D2CCD-8881-45B5-9104-FCBFEF813BB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A5534-3936-47C0-9B6F-D1451F42ED06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152400" y="1219200"/>
            <a:ext cx="8839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21" name="Picture 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25" y="2209800"/>
            <a:ext cx="2428875" cy="4648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2" name="Picture 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0"/>
            <a:ext cx="4351338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152400" y="1066800"/>
            <a:ext cx="8763000" cy="57292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Je kunt uit de titel van een muziekstuk vaak al opmaken waar de muziek over gaat. Bij muziek waarbij gezongen wordt, hoor je aan de tekst waar het over gaat.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Bij instrumentale muziek (alleen instrumenten) bepaalt de sfeer van het lied waar het over gaat.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Voordat een componist muziek gaat schrijven, bestaat er al een verhaal, een gebeurtenis waarover de muziek zal gaan. Je noemt dat </a:t>
            </a:r>
            <a:r>
              <a:rPr lang="nl-NL" sz="1400" b="1">
                <a:cs typeface="Arial" pitchFamily="34" charset="0"/>
              </a:rPr>
              <a:t>programmamuziek</a:t>
            </a:r>
            <a:r>
              <a:rPr lang="nl-NL" sz="1400">
                <a:cs typeface="Arial" pitchFamily="34" charset="0"/>
              </a:rPr>
              <a:t>, de muziek is beschrijvend, het muzikale verhaal wordt stap voor stap verteld.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/>
            </a:r>
            <a:br>
              <a:rPr lang="nl-NL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heb je nodig?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hebt kunstboeken nodig waar schilderijen etc. in staan.  Je hebt een bandje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nodig waarop je de muziek kan opnemen en het bandje moet je inleveren.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/>
            </a:r>
            <a:br>
              <a:rPr lang="nl-NL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ga je doen?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muziek bij een schilderij zoeken. De muziek beeldt een verhaal uit en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past bij het schilderij. Zo heb je programmamuziek gemaakt.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/>
            </a:r>
            <a:br>
              <a:rPr lang="nl-NL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Hoe ga je te werk?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Zoek een schilderij uit dat je mooi vindt. Wanneer het schilderij is gemaakt maakt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niet uit. Schrijf een verhaal naar aanleiding van wat je ziet, bijvoorbeeld een kort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sprookje of een spannend verhaal. Laat je fantasie maar werken.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Bedenk ook wat voor gedachte de schilder tijdens het schilderen in zijn hoofd had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kunnen hebben. Als je het verhaal hebt, ga je er muziek bij zoeken. De muziek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past bij het schilderij. Let goed op de sfeer van het verhaal en het schilderij.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neemt het muziekstuk op een bandje op en je levert het in.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Het schilderij kopieer je uit het boek en plak je op een A4 vel, met het verhaal er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onder geschreven. Het commentaar van het gekozen muziekstuk lever je apart in.</a:t>
            </a:r>
            <a:endParaRPr lang="nl-NL" sz="1400">
              <a:latin typeface="Univers" charset="0"/>
            </a:endParaRPr>
          </a:p>
          <a:p>
            <a:pPr>
              <a:spcBef>
                <a:spcPct val="50000"/>
              </a:spcBef>
            </a:pPr>
            <a:endParaRPr lang="nl-NL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Diavoorstelling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2013-10-04T13:57:01Z</dcterms:created>
  <dcterms:modified xsi:type="dcterms:W3CDTF">2013-10-04T13:57:34Z</dcterms:modified>
</cp:coreProperties>
</file>