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1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897E-C83A-4586-88DB-53058609CED3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1039-C4A2-4C5F-8328-70FBF752018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" name="Picture 8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019425" y="23431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200275" y="16478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302125" cy="89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790575" y="3571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810000" cy="2389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28600" y="990600"/>
            <a:ext cx="8763000" cy="623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pitchFamily="34" charset="0"/>
              </a:rPr>
              <a:t> </a:t>
            </a: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Pen, papier, plaatjes en materialen om in te kleuren, computer.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en-US" sz="1400" b="1" u="sng">
                <a:cs typeface="Arial" pitchFamily="34" charset="0"/>
              </a:rPr>
              <a:t>W</a:t>
            </a:r>
            <a:r>
              <a:rPr lang="nl-NL" sz="1400" b="1" u="sng">
                <a:cs typeface="Arial" pitchFamily="34" charset="0"/>
              </a:rPr>
              <a:t>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Je gaat de voorkant van een tijdschrift  ontwerpen.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 Het tijdschrift is bedoeld voor dansliefhebbers.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Je mag de onderwerpen zelf verzinnen. Natuurlijk komen er tekst en plaatjes op te staan.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Je mag de foto's zelf maken maar je mag ze ook uit tijdschriften knippen.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Deze opdracht hoeft niet persé op de computer gemaakt te worden.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 b="1" u="sng">
                <a:cs typeface="Arial" pitchFamily="34" charset="0"/>
              </a:rPr>
              <a:t>Gebruik je de computer?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Scan de foto's/ plaatjes in en bewerk ze eventueel met een fotobewerkingsprogramma,  later zou de tekst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erbij gezet kunnen worden. Je mag deze opdracht niet op diskette aanleveren (afdrukken op A4 en het liefst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in kleur).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 b="1" u="sng">
                <a:cs typeface="Arial" pitchFamily="34" charset="0"/>
              </a:rPr>
              <a:t>Wat moet er op de voorkant van het tijdschrift staan?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Naam van het blad, prijs en belangrijkste onderwerpen.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</a:t>
            </a: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Zoek een paar tijdschriften op bijvoorbeeld de: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Yes, Story, Hitkrant enz.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Kijk hoe een tijdschrift is opgebouwd. Hoe hebben ze het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gedaan met de tekst en de foto's?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/>
              <a:t>Wat is het belangrijkste onderwerp?  Waaraan zie je dat?</a:t>
            </a:r>
            <a:r>
              <a:rPr lang="en-US" sz="1400"/>
              <a:t/>
            </a:r>
            <a:br>
              <a:rPr lang="en-US" sz="1400"/>
            </a:br>
            <a:r>
              <a:rPr lang="nl-NL" sz="1400"/>
              <a:t> </a:t>
            </a:r>
            <a:r>
              <a:rPr lang="nl-NL" sz="1400">
                <a:cs typeface="Arial" pitchFamily="34" charset="0"/>
              </a:rPr>
              <a:t>Als je weet wat je onderwerp is ga je eerst foto's maken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of plaatjes zoeken.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 Daarna ga je op een A4-tje een schets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maken van de indeling (</a:t>
            </a:r>
            <a:r>
              <a:rPr lang="nl-NL" sz="1400" b="1">
                <a:cs typeface="Arial" pitchFamily="34" charset="0"/>
              </a:rPr>
              <a:t>lay-out</a:t>
            </a:r>
            <a:r>
              <a:rPr lang="nl-NL" sz="1400">
                <a:cs typeface="Arial" pitchFamily="34" charset="0"/>
              </a:rPr>
              <a:t>).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Waar komt de naam van het blad?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Waar komen de plaatjes en de tekst?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1027">
            <a:hlinkClick r:id="" action="ppaction://hlinkshowjump?jump=previousslide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1030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1031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309938" y="23383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5638800" y="3810000"/>
            <a:ext cx="3505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1038"/>
          <p:cNvSpPr>
            <a:spLocks noChangeArrowheads="1"/>
          </p:cNvSpPr>
          <p:nvPr/>
        </p:nvSpPr>
        <p:spPr bwMode="auto">
          <a:xfrm>
            <a:off x="3586163" y="2652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040"/>
          <p:cNvSpPr>
            <a:spLocks noChangeArrowheads="1"/>
          </p:cNvSpPr>
          <p:nvPr/>
        </p:nvSpPr>
        <p:spPr bwMode="auto">
          <a:xfrm>
            <a:off x="3586163" y="2652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042"/>
          <p:cNvSpPr>
            <a:spLocks noChangeArrowheads="1"/>
          </p:cNvSpPr>
          <p:nvPr/>
        </p:nvSpPr>
        <p:spPr bwMode="auto">
          <a:xfrm>
            <a:off x="3538538" y="26479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4" name="Picture 1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3941763" cy="858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5" name="Text Box 1048"/>
          <p:cNvSpPr txBox="1">
            <a:spLocks noChangeArrowheads="1"/>
          </p:cNvSpPr>
          <p:nvPr/>
        </p:nvSpPr>
        <p:spPr bwMode="auto">
          <a:xfrm>
            <a:off x="228600" y="1143000"/>
            <a:ext cx="8610600" cy="40780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Welke dansen zijn er zoal?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Ballet, stijldansen, linedancing, tango, volksdans, breakdance, jazzdans, housen</a:t>
            </a:r>
            <a:r>
              <a:rPr lang="en-US" sz="1400">
                <a:cs typeface="Arial" pitchFamily="34" charset="0"/>
              </a:rPr>
              <a:t>.</a:t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is een Lay-out?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Een lay-out is een ordening van tekst en afbeeldingen.</a:t>
            </a:r>
            <a:r>
              <a:rPr lang="en-US" sz="1400">
                <a:cs typeface="Arial" pitchFamily="34" charset="0"/>
              </a:rPr>
              <a:t> </a:t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Een lay-out is dus een soort compositie.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Van compositie spreken we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in algemene zin, over een lay-out hebben we het, wanneer het gaat over iets,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waar tekst in voorkomt. Wanneer je een lay-out gaat opzetten,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begin je altijd eerst met de grote  lijnen. Je maakt dus eerst een ruwe schets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daarna vul je pas de details in.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Kenmerken van een goede lay-out voor een tijdschrift: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latin typeface="Kids" charset="0"/>
              </a:rPr>
              <a:t>-</a:t>
            </a:r>
            <a:r>
              <a:rPr lang="nl-NL" sz="1400"/>
              <a:t> </a:t>
            </a:r>
            <a:r>
              <a:rPr lang="nl-NL" sz="1400">
                <a:cs typeface="Arial" pitchFamily="34" charset="0"/>
              </a:rPr>
              <a:t>duidelijke en pakkende tekst (naam van het blad, belangrijke artikelen)</a:t>
            </a:r>
            <a:r>
              <a:rPr lang="en-US" sz="1400">
                <a:cs typeface="Arial" pitchFamily="34" charset="0"/>
              </a:rPr>
              <a:t>;</a:t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Kids" charset="0"/>
              </a:rPr>
              <a:t>-</a:t>
            </a:r>
            <a:r>
              <a:rPr lang="nl-NL" sz="1400"/>
              <a:t> </a:t>
            </a:r>
            <a:r>
              <a:rPr lang="nl-NL" sz="1400">
                <a:cs typeface="Arial" pitchFamily="34" charset="0"/>
              </a:rPr>
              <a:t>niet teveel tekst en foto’s want dat maakt het onoverzichtelijk</a:t>
            </a:r>
            <a:r>
              <a:rPr lang="en-US" sz="1400">
                <a:cs typeface="Arial" pitchFamily="34" charset="0"/>
              </a:rPr>
              <a:t>;</a:t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Kids" charset="0"/>
              </a:rPr>
              <a:t>-</a:t>
            </a:r>
            <a:r>
              <a:rPr lang="nl-NL" sz="1400"/>
              <a:t> </a:t>
            </a:r>
            <a:r>
              <a:rPr lang="nl-NL" sz="1400">
                <a:cs typeface="Arial" pitchFamily="34" charset="0"/>
              </a:rPr>
              <a:t>mooie, duidelijke foto’s (plaatjes)</a:t>
            </a:r>
            <a:r>
              <a:rPr lang="en-US" sz="1400">
                <a:cs typeface="Arial" pitchFamily="34" charset="0"/>
              </a:rPr>
              <a:t>;</a:t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Kids" charset="0"/>
              </a:rPr>
              <a:t>-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belangrijkste onderwerp groot afbeelden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latin typeface="Kids" charset="0"/>
              </a:rPr>
              <a:t>-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kleurig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sp>
        <p:nvSpPr>
          <p:cNvPr id="16" name="Rectangle 1050"/>
          <p:cNvSpPr>
            <a:spLocks noChangeArrowheads="1"/>
          </p:cNvSpPr>
          <p:nvPr/>
        </p:nvSpPr>
        <p:spPr bwMode="auto">
          <a:xfrm>
            <a:off x="3014663" y="9382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7" name="Picture 1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13" y="1676400"/>
            <a:ext cx="2605087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Diavoorstelling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2013-10-04T11:07:38Z</dcterms:created>
  <dcterms:modified xsi:type="dcterms:W3CDTF">2013-10-04T11:08:13Z</dcterms:modified>
</cp:coreProperties>
</file>