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BAB23-AA9C-4BFE-A78B-7DC7830AB79D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49F15-3737-48E4-9DB5-299825A589E9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23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152400" y="1295400"/>
            <a:ext cx="8991600" cy="564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Een dagelijkse krant bestaat voor een groot deel uit geschreven teksten.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De eerste informatie pik je op wanneer je de foto’s ziet.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De foto’s dienen als blikvangers. Als lezer word je snel met het actuele nieuws geconfronteerd.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Verschillende dagbladen (Parool, NRC, AD, Telegraaf), schaar, lijm en A4-tjes.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collage maken van één onderwerp met foto’s uit de krant.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kiest bijvoorbeeld voor: oorlog, sport of wonen. Je mag de foto’s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uit verschillende kranten knippen. Denk bijvoorbeeld aan de Telegraaf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of het Parool.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Misschien vind je in wat oude kranten nog geschikte foto’s?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Neem verschillende landelijke ochtend- of avondbladen.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Knip uit een dagblad foto's die iets met elkaar te maken hebben.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Bijvoorbeeld: sportplaatjes, geweld, portretfoto's enz.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Plak ze op een A4-tje.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</a:t>
            </a:r>
            <a:r>
              <a:rPr lang="nl-NL" sz="1400" b="1" u="sng">
                <a:cs typeface="Arial" pitchFamily="34" charset="0"/>
              </a:rPr>
              <a:t>Waar moet je op letten?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Voordat je gaat plakken knip je eerst alle plaatjes uit.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Schuif met de plaatjes totdat je een interessante</a:t>
            </a:r>
            <a:r>
              <a:rPr lang="en-US" sz="1400">
                <a:cs typeface="Arial" pitchFamily="34" charset="0"/>
              </a:rPr>
              <a:t> v</a:t>
            </a:r>
            <a:r>
              <a:rPr lang="nl-NL" sz="1400">
                <a:cs typeface="Arial" pitchFamily="34" charset="0"/>
              </a:rPr>
              <a:t>oorstelling krijgt.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Elke collage bestaat uit minstens 10 foto’s.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Je mag het A4-tje niet meer zien (is helemaal bedekt met foto’s).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De foto’s moeten </a:t>
            </a:r>
            <a:r>
              <a:rPr lang="nl-NL" sz="1400" b="1">
                <a:cs typeface="Arial" pitchFamily="34" charset="0"/>
              </a:rPr>
              <a:t>netjes</a:t>
            </a:r>
            <a:r>
              <a:rPr lang="nl-NL" sz="1400">
                <a:cs typeface="Arial" pitchFamily="34" charset="0"/>
              </a:rPr>
              <a:t> uitgeknipt en overlapt worden.</a:t>
            </a:r>
            <a:r>
              <a:rPr lang="nl-NL">
                <a:latin typeface="Kids" charset="0"/>
              </a:rPr>
              <a:t>    </a:t>
            </a:r>
          </a:p>
        </p:txBody>
      </p:sp>
      <p:pic>
        <p:nvPicPr>
          <p:cNvPr id="23" name="Picture 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905000"/>
            <a:ext cx="1739900" cy="2057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4" name="Picture 3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4343400"/>
            <a:ext cx="1744663" cy="2057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6172200" y="3962400"/>
            <a:ext cx="2667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b="1" u="sng">
                <a:cs typeface="Arial" pitchFamily="34" charset="0"/>
              </a:rPr>
              <a:t>fout:</a:t>
            </a:r>
            <a:r>
              <a:rPr lang="nl-NL" sz="1000" i="1">
                <a:cs typeface="Arial" pitchFamily="34" charset="0"/>
              </a:rPr>
              <a:t>Niet langs de contourlijnen uitgeknipt!</a:t>
            </a:r>
            <a:endParaRPr lang="nl-NL"/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6096000" y="6400800"/>
            <a:ext cx="2667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 b="1" u="sng">
                <a:cs typeface="Arial" pitchFamily="34" charset="0"/>
              </a:rPr>
              <a:t>goed:</a:t>
            </a:r>
            <a:r>
              <a:rPr lang="en-US" sz="1000" b="1" u="sng">
                <a:cs typeface="Arial" pitchFamily="34" charset="0"/>
              </a:rPr>
              <a:t> </a:t>
            </a:r>
            <a:r>
              <a:rPr lang="nl-NL" sz="1000" i="1">
                <a:cs typeface="Arial" pitchFamily="34" charset="0"/>
              </a:rPr>
              <a:t>Wel langs de contourlijnen uitgeknipt!</a:t>
            </a:r>
            <a:endParaRPr lang="nl-NL" sz="1000"/>
          </a:p>
        </p:txBody>
      </p:sp>
      <p:pic>
        <p:nvPicPr>
          <p:cNvPr id="27" name="Picture 3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0"/>
            <a:ext cx="4370388" cy="898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102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102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102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1030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1032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1033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34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035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36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037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04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04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sp>
        <p:nvSpPr>
          <p:cNvPr id="16" name="Text Box 1047"/>
          <p:cNvSpPr txBox="1">
            <a:spLocks noChangeArrowheads="1"/>
          </p:cNvSpPr>
          <p:nvPr/>
        </p:nvSpPr>
        <p:spPr bwMode="auto">
          <a:xfrm>
            <a:off x="152400" y="1143000"/>
            <a:ext cx="8686800" cy="2462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maak je een goede fotocollage?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Als je een collage gaat maken ga je allerlei afbeeldingen over elkaar plakken. Je krijgt dan een nieuwe voorstelling.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Om deze voorstelling zo interessant mogelijk te maken, krijg je een aantal tips.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1.</a:t>
            </a:r>
            <a:r>
              <a:rPr lang="nl-NL" sz="1400"/>
              <a:t>  </a:t>
            </a:r>
            <a:r>
              <a:rPr lang="nl-NL" sz="1400">
                <a:cs typeface="Arial" pitchFamily="34" charset="0"/>
              </a:rPr>
              <a:t>Knip de foto’s uit verschillende kranten.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2.</a:t>
            </a:r>
            <a:r>
              <a:rPr lang="nl-NL" sz="1400"/>
              <a:t>  </a:t>
            </a:r>
            <a:r>
              <a:rPr lang="nl-NL" sz="1400">
                <a:cs typeface="Arial" pitchFamily="34" charset="0"/>
              </a:rPr>
              <a:t>Knip de foto's netjes uit (niet de hele foto maar bijvoorbeeld alleen het figuur).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3.  Laat de tekst weg.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4.  Ga de foto’s op een </a:t>
            </a:r>
            <a:r>
              <a:rPr lang="nl-NL" sz="1400" u="sng">
                <a:cs typeface="Arial" pitchFamily="34" charset="0"/>
              </a:rPr>
              <a:t>bijzondere</a:t>
            </a:r>
            <a:r>
              <a:rPr lang="nl-NL" sz="1400">
                <a:cs typeface="Arial" pitchFamily="34" charset="0"/>
              </a:rPr>
              <a:t> manier overlappen. 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7" name="Picture 104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0125" y="2895600"/>
            <a:ext cx="3063875" cy="3733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8" name="Picture 104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3581400"/>
            <a:ext cx="2262188" cy="2667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9" name="Picture 105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3581400"/>
            <a:ext cx="2205038" cy="2667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0" name="Text Box 1051"/>
          <p:cNvSpPr txBox="1">
            <a:spLocks noChangeArrowheads="1"/>
          </p:cNvSpPr>
          <p:nvPr/>
        </p:nvSpPr>
        <p:spPr bwMode="auto">
          <a:xfrm>
            <a:off x="2819400" y="46482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</a:t>
            </a:r>
            <a:endParaRPr lang="nl-NL" sz="2000" b="1"/>
          </a:p>
        </p:txBody>
      </p:sp>
      <p:sp>
        <p:nvSpPr>
          <p:cNvPr id="21" name="Text Box 1052"/>
          <p:cNvSpPr txBox="1">
            <a:spLocks noChangeArrowheads="1"/>
          </p:cNvSpPr>
          <p:nvPr/>
        </p:nvSpPr>
        <p:spPr bwMode="auto">
          <a:xfrm>
            <a:off x="5638800" y="47244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=</a:t>
            </a:r>
            <a:endParaRPr lang="nl-NL" sz="2000" b="1"/>
          </a:p>
        </p:txBody>
      </p:sp>
      <p:pic>
        <p:nvPicPr>
          <p:cNvPr id="22" name="Picture 105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0"/>
            <a:ext cx="4087813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Diavoorstelling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2013-10-04T11:33:38Z</dcterms:created>
  <dcterms:modified xsi:type="dcterms:W3CDTF">2013-10-04T11:34:32Z</dcterms:modified>
</cp:coreProperties>
</file>