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59" y="-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A0147-FE59-412A-AD24-4BB6D535CB3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835B2-3000-4A01-A3CE-02B07D24922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5" name="Picture 102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28"/>
          <p:cNvSpPr>
            <a:spLocks noChangeArrowheads="1"/>
          </p:cNvSpPr>
          <p:nvPr/>
        </p:nvSpPr>
        <p:spPr bwMode="auto">
          <a:xfrm>
            <a:off x="82296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7" name="Rectangle 1029"/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Text Box 1030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9" name="AutoShape 1031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AutoShape 1032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 Box 1033"/>
          <p:cNvSpPr txBox="1">
            <a:spLocks noChangeArrowheads="1"/>
          </p:cNvSpPr>
          <p:nvPr/>
        </p:nvSpPr>
        <p:spPr bwMode="auto">
          <a:xfrm>
            <a:off x="4419600" y="3124200"/>
            <a:ext cx="4572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2" name="Rectangle 1034"/>
          <p:cNvSpPr>
            <a:spLocks noChangeArrowheads="1"/>
          </p:cNvSpPr>
          <p:nvPr/>
        </p:nvSpPr>
        <p:spPr bwMode="auto">
          <a:xfrm>
            <a:off x="1957388" y="17192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035"/>
          <p:cNvSpPr>
            <a:spLocks noChangeArrowheads="1"/>
          </p:cNvSpPr>
          <p:nvPr/>
        </p:nvSpPr>
        <p:spPr bwMode="auto">
          <a:xfrm>
            <a:off x="2900363" y="17716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AutoShape 103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7724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103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962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6" name="Picture 10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0"/>
            <a:ext cx="3492500" cy="1562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043"/>
          <p:cNvSpPr txBox="1">
            <a:spLocks noChangeArrowheads="1"/>
          </p:cNvSpPr>
          <p:nvPr/>
        </p:nvSpPr>
        <p:spPr bwMode="auto">
          <a:xfrm>
            <a:off x="228600" y="1905000"/>
            <a:ext cx="8610600" cy="440120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Wil je voor je CKV-activiteit een architect interviewen?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Dan is dit een goede verwerkingsopdracht om te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Fototoestel met rolletje of </a:t>
            </a:r>
            <a:r>
              <a:rPr lang="en-US" sz="1400">
                <a:cs typeface="Arial" pitchFamily="34" charset="0"/>
              </a:rPr>
              <a:t>een </a:t>
            </a:r>
            <a:r>
              <a:rPr lang="nl-NL" sz="1400">
                <a:cs typeface="Arial" pitchFamily="34" charset="0"/>
              </a:rPr>
              <a:t>digitale camera, internet, telefoon.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in </a:t>
            </a:r>
            <a:r>
              <a:rPr lang="en-US" sz="1400">
                <a:cs typeface="Arial" pitchFamily="34" charset="0"/>
              </a:rPr>
              <a:t>de</a:t>
            </a:r>
            <a:r>
              <a:rPr lang="nl-NL" sz="1400">
                <a:cs typeface="Arial" pitchFamily="34" charset="0"/>
              </a:rPr>
              <a:t> omgeving een hedendaags gebouw zoeken dat je (of jullie) aanspreekt.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Zoek uit wie de architect is en fotografeer het gebouw. Probeer een telefonische afspraak te maken met de architect.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dat niet lukt kun je ook een afspraak met iemand maken die er ook veel van weet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(bijvoorbeeld de </a:t>
            </a:r>
            <a:r>
              <a:rPr lang="en-US" sz="1400">
                <a:cs typeface="Arial" pitchFamily="34" charset="0"/>
              </a:rPr>
              <a:t>o</a:t>
            </a:r>
            <a:r>
              <a:rPr lang="nl-NL" sz="1400">
                <a:cs typeface="Arial" pitchFamily="34" charset="0"/>
              </a:rPr>
              <a:t>pdrachtgever). Vraag of je hem/haar mag interviewen over zijn of haar werk.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Bij de gemeente k</a:t>
            </a:r>
            <a:r>
              <a:rPr lang="en-US" sz="1400">
                <a:cs typeface="Arial" pitchFamily="34" charset="0"/>
              </a:rPr>
              <a:t>u</a:t>
            </a:r>
            <a:r>
              <a:rPr lang="nl-NL" sz="1400">
                <a:cs typeface="Arial" pitchFamily="34" charset="0"/>
              </a:rPr>
              <a:t>n je gaan vragen wie de architect van het gebouw is.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Als jullie het gevonden hebben, noteer je adres en telefoonnummer.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Ga de verdeelde taken uitvoeren en voeg de verzamelde gegevens bij elkaar in een verslag.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Nadat je het gebouw hebt gekozen, ga je afspraken met elkaar maken: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·    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en-US" sz="1400">
                <a:cs typeface="Arial" pitchFamily="34" charset="0"/>
              </a:rPr>
              <a:t>W</a:t>
            </a:r>
            <a:r>
              <a:rPr lang="nl-NL" sz="1400">
                <a:cs typeface="Arial" pitchFamily="34" charset="0"/>
              </a:rPr>
              <a:t>ie maakt de foto’s?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·    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en-US" sz="1400">
                <a:cs typeface="Arial" pitchFamily="34" charset="0"/>
              </a:rPr>
              <a:t>W</a:t>
            </a:r>
            <a:r>
              <a:rPr lang="nl-NL" sz="1400">
                <a:cs typeface="Arial" pitchFamily="34" charset="0"/>
              </a:rPr>
              <a:t>ie gaan de vragen voor het interview maken?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·    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en-US" sz="1400">
                <a:cs typeface="Arial" pitchFamily="34" charset="0"/>
              </a:rPr>
              <a:t>W</a:t>
            </a:r>
            <a:r>
              <a:rPr lang="nl-NL" sz="1400">
                <a:cs typeface="Arial" pitchFamily="34" charset="0"/>
              </a:rPr>
              <a:t>ie gaat het telefoonnummer zoeken en bellen?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8" name="Text Box 1044"/>
          <p:cNvSpPr txBox="1">
            <a:spLocks noChangeArrowheads="1"/>
          </p:cNvSpPr>
          <p:nvPr/>
        </p:nvSpPr>
        <p:spPr bwMode="auto">
          <a:xfrm>
            <a:off x="228600" y="6521450"/>
            <a:ext cx="3886200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Klik </a:t>
            </a:r>
            <a:r>
              <a:rPr lang="en-US" sz="1400">
                <a:hlinkClick r:id="" action="ppaction://noaction"/>
              </a:rPr>
              <a:t>hier</a:t>
            </a:r>
            <a:r>
              <a:rPr lang="en-US" sz="1400"/>
              <a:t> voor voorbeeld vragen</a:t>
            </a:r>
            <a:endParaRPr lang="nl-NL" sz="1400"/>
          </a:p>
        </p:txBody>
      </p:sp>
      <p:pic>
        <p:nvPicPr>
          <p:cNvPr id="19" name="Picture 10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4953000"/>
            <a:ext cx="2317750" cy="1738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2296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419600" y="3124200"/>
            <a:ext cx="4572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957388" y="17192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900363" y="17716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0"/>
            <a:ext cx="3443288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209800" y="685800"/>
            <a:ext cx="6248400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>
                <a:cs typeface="Arial" pitchFamily="34" charset="0"/>
              </a:rPr>
              <a:t>                               </a:t>
            </a:r>
            <a:r>
              <a:rPr lang="nl-NL" sz="1400" b="1" u="sng" dirty="0">
                <a:cs typeface="Arial" pitchFamily="34" charset="0"/>
              </a:rPr>
              <a:t>Voorbeeld vragen: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1)     Hoe oud is het gebouw?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2)</a:t>
            </a:r>
            <a:r>
              <a:rPr lang="nl-NL" sz="1400" b="1" dirty="0"/>
              <a:t>     </a:t>
            </a:r>
            <a:r>
              <a:rPr lang="nl-NL" sz="1400" b="1" dirty="0">
                <a:cs typeface="Arial" pitchFamily="34" charset="0"/>
              </a:rPr>
              <a:t>Heeft het bouwwerk een naam? Zo ja, hoe heet het?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3)</a:t>
            </a:r>
            <a:r>
              <a:rPr lang="nl-NL" sz="1400" b="1" dirty="0"/>
              <a:t>     </a:t>
            </a:r>
            <a:r>
              <a:rPr lang="nl-NL" sz="1400" b="1" dirty="0">
                <a:cs typeface="Arial" pitchFamily="34" charset="0"/>
              </a:rPr>
              <a:t>Waarvan is het bouwwerk gemaakt? (materialen).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4)     Hoe lang heeft de bouw geduurd?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5)     Wat is de functie van het gebouw?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6)</a:t>
            </a:r>
            <a:r>
              <a:rPr lang="nl-NL" sz="1400" b="1" dirty="0"/>
              <a:t>     </a:t>
            </a:r>
            <a:r>
              <a:rPr lang="nl-NL" sz="1400" b="1" dirty="0">
                <a:cs typeface="Arial" pitchFamily="34" charset="0"/>
              </a:rPr>
              <a:t>Past het kunstwerk goed in deze omgeving?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7)</a:t>
            </a:r>
            <a:r>
              <a:rPr lang="nl-NL" sz="1400" b="1" dirty="0"/>
              <a:t>     </a:t>
            </a:r>
            <a:r>
              <a:rPr lang="nl-NL" sz="1400" b="1" dirty="0">
                <a:cs typeface="Arial" pitchFamily="34" charset="0"/>
              </a:rPr>
              <a:t>Zijn er nog problemen geweest tijdens de bouw?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endParaRPr lang="en-US" sz="1400" b="1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400" b="1" dirty="0">
                <a:cs typeface="Arial" pitchFamily="34" charset="0"/>
              </a:rPr>
              <a:t>                 </a:t>
            </a:r>
            <a:r>
              <a:rPr lang="nl-NL" sz="1400" b="1" dirty="0">
                <a:cs typeface="Arial" pitchFamily="34" charset="0"/>
              </a:rPr>
              <a:t>Verzin zelf ook nog een aantal vragen.</a:t>
            </a:r>
            <a:r>
              <a:rPr lang="nl-NL" sz="1400" dirty="0"/>
              <a:t>  </a:t>
            </a:r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267200" y="3810000"/>
            <a:ext cx="4648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3505200"/>
            <a:ext cx="4953000" cy="3544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Diavoorstelling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2013-10-04T09:04:49Z</dcterms:created>
  <dcterms:modified xsi:type="dcterms:W3CDTF">2013-10-04T09:05:35Z</dcterms:modified>
</cp:coreProperties>
</file>