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59" y="-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9A0147-FE59-412A-AD24-4BB6D535CB34}" type="datetimeFigureOut">
              <a:rPr lang="nl-NL" smtClean="0"/>
              <a:t>4-10-2013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835B2-3000-4A01-A3CE-02B07D249222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5" name="Picture 1027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28"/>
          <p:cNvSpPr>
            <a:spLocks noChangeArrowheads="1"/>
          </p:cNvSpPr>
          <p:nvPr/>
        </p:nvSpPr>
        <p:spPr bwMode="auto">
          <a:xfrm>
            <a:off x="82296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7" name="Rectangle 1029"/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8" name="Text Box 1030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9" name="AutoShape 1031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0" name="AutoShape 1032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11" name="Text Box 1033"/>
          <p:cNvSpPr txBox="1">
            <a:spLocks noChangeArrowheads="1"/>
          </p:cNvSpPr>
          <p:nvPr/>
        </p:nvSpPr>
        <p:spPr bwMode="auto">
          <a:xfrm>
            <a:off x="4419600" y="3124200"/>
            <a:ext cx="4572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2" name="Rectangle 1034"/>
          <p:cNvSpPr>
            <a:spLocks noChangeArrowheads="1"/>
          </p:cNvSpPr>
          <p:nvPr/>
        </p:nvSpPr>
        <p:spPr bwMode="auto">
          <a:xfrm>
            <a:off x="1957388" y="17192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3" name="Rectangle 1035"/>
          <p:cNvSpPr>
            <a:spLocks noChangeArrowheads="1"/>
          </p:cNvSpPr>
          <p:nvPr/>
        </p:nvSpPr>
        <p:spPr bwMode="auto">
          <a:xfrm>
            <a:off x="2900363" y="17716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4" name="AutoShape 103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7772400" y="152400"/>
            <a:ext cx="533400" cy="381000"/>
          </a:xfrm>
          <a:prstGeom prst="actionButtonForwardNext">
            <a:avLst/>
          </a:prstGeom>
          <a:solidFill>
            <a:schemeClr val="bg1"/>
          </a:solidFill>
          <a:ln w="12700">
            <a:solidFill>
              <a:srgbClr val="FFFFFF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nl-NL"/>
          </a:p>
        </p:txBody>
      </p:sp>
      <p:sp>
        <p:nvSpPr>
          <p:cNvPr id="15" name="Rectangle 103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696200" y="533400"/>
            <a:ext cx="762000" cy="631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volgende                                      bladzijde                           </a:t>
            </a:r>
          </a:p>
          <a:p>
            <a:pPr>
              <a:spcBef>
                <a:spcPct val="50000"/>
              </a:spcBef>
            </a:pPr>
            <a:endParaRPr lang="nl-NL" sz="1000"/>
          </a:p>
        </p:txBody>
      </p:sp>
      <p:pic>
        <p:nvPicPr>
          <p:cNvPr id="16" name="Picture 104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0"/>
            <a:ext cx="3492500" cy="15621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7" name="Text Box 1043"/>
          <p:cNvSpPr txBox="1">
            <a:spLocks noChangeArrowheads="1"/>
          </p:cNvSpPr>
          <p:nvPr/>
        </p:nvSpPr>
        <p:spPr bwMode="auto">
          <a:xfrm>
            <a:off x="228600" y="1905000"/>
            <a:ext cx="8610600" cy="440120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400">
                <a:cs typeface="Arial" pitchFamily="34" charset="0"/>
              </a:rPr>
              <a:t>Wil je voor je CKV-activiteit een architect interviewen?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Dan is dit een goede verwerkingsopdracht om te maken.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 </a:t>
            </a:r>
            <a:endParaRPr lang="nl-NL" sz="1400"/>
          </a:p>
          <a:p>
            <a:pPr>
              <a:spcBef>
                <a:spcPct val="50000"/>
              </a:spcBef>
            </a:pPr>
            <a:r>
              <a:rPr lang="nl-NL" sz="1400" b="1" u="sng">
                <a:cs typeface="Arial" pitchFamily="34" charset="0"/>
              </a:rPr>
              <a:t>Wat heb je nodig?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Fototoestel met rolletje of </a:t>
            </a:r>
            <a:r>
              <a:rPr lang="en-US" sz="1400">
                <a:cs typeface="Arial" pitchFamily="34" charset="0"/>
              </a:rPr>
              <a:t>een </a:t>
            </a:r>
            <a:r>
              <a:rPr lang="nl-NL" sz="1400">
                <a:cs typeface="Arial" pitchFamily="34" charset="0"/>
              </a:rPr>
              <a:t>digitale camera, internet, telefoon.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Wat ga je doen?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Je gaat in </a:t>
            </a:r>
            <a:r>
              <a:rPr lang="en-US" sz="1400">
                <a:cs typeface="Arial" pitchFamily="34" charset="0"/>
              </a:rPr>
              <a:t>de</a:t>
            </a:r>
            <a:r>
              <a:rPr lang="nl-NL" sz="1400">
                <a:cs typeface="Arial" pitchFamily="34" charset="0"/>
              </a:rPr>
              <a:t> omgeving een hedendaags gebouw zoeken dat je (of jullie) aanspreekt.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Zoek uit wie de architect is en fotografeer het gebouw. Probeer een telefonische afspraak te maken met de architect.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Als dat niet lukt kun je ook een afspraak met iemand maken die er ook veel van weet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(bijvoorbeeld de </a:t>
            </a:r>
            <a:r>
              <a:rPr lang="en-US" sz="1400">
                <a:cs typeface="Arial" pitchFamily="34" charset="0"/>
              </a:rPr>
              <a:t>o</a:t>
            </a:r>
            <a:r>
              <a:rPr lang="nl-NL" sz="1400">
                <a:cs typeface="Arial" pitchFamily="34" charset="0"/>
              </a:rPr>
              <a:t>pdrachtgever). Vraag of je hem/haar mag interviewen over zijn of haar werk.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Bij de gemeente k</a:t>
            </a:r>
            <a:r>
              <a:rPr lang="en-US" sz="1400">
                <a:cs typeface="Arial" pitchFamily="34" charset="0"/>
              </a:rPr>
              <a:t>u</a:t>
            </a:r>
            <a:r>
              <a:rPr lang="nl-NL" sz="1400">
                <a:cs typeface="Arial" pitchFamily="34" charset="0"/>
              </a:rPr>
              <a:t>n je gaan vragen wie de architect van het gebouw is.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Als jullie het gevonden hebben, noteer je adres en telefoonnummer.</a:t>
            </a:r>
            <a:r>
              <a:rPr lang="en-US" sz="1400">
                <a:cs typeface="Arial" pitchFamily="34" charset="0"/>
              </a:rPr>
              <a:t> </a:t>
            </a:r>
            <a:r>
              <a:rPr lang="nl-NL" sz="1400">
                <a:cs typeface="Arial" pitchFamily="34" charset="0"/>
              </a:rPr>
              <a:t>Ga de verdeelde taken uitvoeren en voeg de verzamelde gegevens bij elkaar in een verslag.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 b="1" u="sng">
                <a:cs typeface="Arial" pitchFamily="34" charset="0"/>
              </a:rPr>
              <a:t>Hoe ga je te werk?</a:t>
            </a:r>
            <a:r>
              <a:rPr lang="en-US" sz="1400" b="1" u="sng">
                <a:cs typeface="Arial" pitchFamily="34" charset="0"/>
              </a:rPr>
              <a:t/>
            </a:r>
            <a:br>
              <a:rPr lang="en-US" sz="1400" b="1" u="sng">
                <a:cs typeface="Arial" pitchFamily="34" charset="0"/>
              </a:rPr>
            </a:br>
            <a:r>
              <a:rPr lang="nl-NL" sz="1400">
                <a:cs typeface="Arial" pitchFamily="34" charset="0"/>
              </a:rPr>
              <a:t>Nadat je het gebouw hebt gekozen, ga je afspraken met elkaar maken: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·    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en-US" sz="1400">
                <a:cs typeface="Arial" pitchFamily="34" charset="0"/>
              </a:rPr>
              <a:t>W</a:t>
            </a:r>
            <a:r>
              <a:rPr lang="nl-NL" sz="1400">
                <a:cs typeface="Arial" pitchFamily="34" charset="0"/>
              </a:rPr>
              <a:t>ie maakt de foto’s?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·    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en-US" sz="1400">
                <a:cs typeface="Arial" pitchFamily="34" charset="0"/>
              </a:rPr>
              <a:t>W</a:t>
            </a:r>
            <a:r>
              <a:rPr lang="nl-NL" sz="1400">
                <a:cs typeface="Arial" pitchFamily="34" charset="0"/>
              </a:rPr>
              <a:t>ie gaan de vragen voor het interview maken?</a:t>
            </a:r>
            <a:r>
              <a:rPr lang="en-US" sz="1400">
                <a:cs typeface="Arial" pitchFamily="34" charset="0"/>
              </a:rPr>
              <a:t/>
            </a:r>
            <a:br>
              <a:rPr lang="en-US" sz="1400">
                <a:cs typeface="Arial" pitchFamily="34" charset="0"/>
              </a:rPr>
            </a:br>
            <a:r>
              <a:rPr lang="nl-NL" sz="1400"/>
              <a:t>·       </a:t>
            </a:r>
            <a:r>
              <a:rPr lang="nl-NL" sz="1400">
                <a:latin typeface="Times New Roman" pitchFamily="18" charset="0"/>
              </a:rPr>
              <a:t> </a:t>
            </a:r>
            <a:r>
              <a:rPr lang="en-US" sz="1400">
                <a:cs typeface="Arial" pitchFamily="34" charset="0"/>
              </a:rPr>
              <a:t>W</a:t>
            </a:r>
            <a:r>
              <a:rPr lang="nl-NL" sz="1400">
                <a:cs typeface="Arial" pitchFamily="34" charset="0"/>
              </a:rPr>
              <a:t>ie gaat het telefoonnummer zoeken en bellen?</a:t>
            </a:r>
            <a:endParaRPr lang="nl-NL" sz="1400"/>
          </a:p>
          <a:p>
            <a:pPr>
              <a:spcBef>
                <a:spcPct val="50000"/>
              </a:spcBef>
            </a:pPr>
            <a:endParaRPr lang="nl-NL" sz="1400"/>
          </a:p>
        </p:txBody>
      </p:sp>
      <p:sp>
        <p:nvSpPr>
          <p:cNvPr id="18" name="Text Box 1044"/>
          <p:cNvSpPr txBox="1">
            <a:spLocks noChangeArrowheads="1"/>
          </p:cNvSpPr>
          <p:nvPr/>
        </p:nvSpPr>
        <p:spPr bwMode="auto">
          <a:xfrm>
            <a:off x="228600" y="6521450"/>
            <a:ext cx="3886200" cy="30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/>
              <a:t>Klik </a:t>
            </a:r>
            <a:r>
              <a:rPr lang="en-US" sz="1400">
                <a:hlinkClick r:id="" action="ppaction://noaction"/>
              </a:rPr>
              <a:t>hier</a:t>
            </a:r>
            <a:r>
              <a:rPr lang="en-US" sz="1400"/>
              <a:t> voor voorbeeld vragen</a:t>
            </a:r>
            <a:endParaRPr lang="nl-NL" sz="1400"/>
          </a:p>
        </p:txBody>
      </p:sp>
      <p:pic>
        <p:nvPicPr>
          <p:cNvPr id="19" name="Picture 104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4953000"/>
            <a:ext cx="2317750" cy="1738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343400" y="3657600"/>
            <a:ext cx="2362200" cy="462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nl-NL" sz="2400">
              <a:latin typeface="Times New Roman" pitchFamily="18" charset="0"/>
            </a:endParaRPr>
          </a:p>
        </p:txBody>
      </p:sp>
      <p:pic>
        <p:nvPicPr>
          <p:cNvPr id="3" name="Picture 3">
            <a:hlinkClick r:id="" action="ppaction://noaction"/>
          </p:cNvPr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8200" y="152400"/>
            <a:ext cx="492125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8229600" y="533400"/>
            <a:ext cx="1066800" cy="24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nl-NL" sz="1000"/>
              <a:t>  </a:t>
            </a:r>
            <a:r>
              <a:rPr lang="en-US" sz="1000"/>
              <a:t>    terug</a:t>
            </a:r>
            <a:endParaRPr lang="nl-NL" sz="1000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657350" y="36671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5257800" y="2438400"/>
            <a:ext cx="4267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nl-NL" sz="2400"/>
          </a:p>
        </p:txBody>
      </p:sp>
      <p:sp>
        <p:nvSpPr>
          <p:cNvPr id="7" name="AutoShape 7" descr="http://www.artactueel.nl/Exposities/realisme/Hans%20Parlevliet_bestanden/Stilleven%20met%20peren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8" name="AutoShape 8" descr="http://www.exto.nl/gallery/dbimages/1184/1184-p-1764.jpg"/>
          <p:cNvSpPr>
            <a:spLocks noChangeAspect="1" noChangeArrowheads="1"/>
          </p:cNvSpPr>
          <p:nvPr/>
        </p:nvSpPr>
        <p:spPr bwMode="auto">
          <a:xfrm>
            <a:off x="4424363" y="3281363"/>
            <a:ext cx="296862" cy="29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4419600" y="3124200"/>
            <a:ext cx="4572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1957388" y="1719263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2900363" y="1771650"/>
            <a:ext cx="91440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endParaRPr lang="nl-NL"/>
          </a:p>
        </p:txBody>
      </p:sp>
      <p:pic>
        <p:nvPicPr>
          <p:cNvPr id="12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0"/>
            <a:ext cx="3443288" cy="30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3" name="Text Box 18"/>
          <p:cNvSpPr txBox="1">
            <a:spLocks noChangeArrowheads="1"/>
          </p:cNvSpPr>
          <p:nvPr/>
        </p:nvSpPr>
        <p:spPr bwMode="auto">
          <a:xfrm>
            <a:off x="2209800" y="685800"/>
            <a:ext cx="6248400" cy="31085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dirty="0">
                <a:cs typeface="Arial" pitchFamily="34" charset="0"/>
              </a:rPr>
              <a:t>                               </a:t>
            </a:r>
            <a:r>
              <a:rPr lang="nl-NL" sz="1400" b="1" u="sng" dirty="0">
                <a:cs typeface="Arial" pitchFamily="34" charset="0"/>
              </a:rPr>
              <a:t>Voorbeeld vragen: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dirty="0">
                <a:cs typeface="Arial" pitchFamily="34" charset="0"/>
              </a:rPr>
              <a:t> </a:t>
            </a:r>
            <a:endParaRPr lang="nl-NL" sz="1400" dirty="0"/>
          </a:p>
          <a:p>
            <a:pPr>
              <a:spcBef>
                <a:spcPct val="50000"/>
              </a:spcBef>
            </a:pPr>
            <a:r>
              <a:rPr lang="nl-NL" sz="1400" b="1" dirty="0">
                <a:cs typeface="Arial" pitchFamily="34" charset="0"/>
              </a:rPr>
              <a:t>1)     Hoe oud is het gebouw?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2)</a:t>
            </a:r>
            <a:r>
              <a:rPr lang="nl-NL" sz="1400" b="1" dirty="0"/>
              <a:t>     </a:t>
            </a:r>
            <a:r>
              <a:rPr lang="nl-NL" sz="1400" b="1" dirty="0">
                <a:cs typeface="Arial" pitchFamily="34" charset="0"/>
              </a:rPr>
              <a:t>Heeft het bouwwerk een naam? Zo ja, hoe heet het?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3)</a:t>
            </a:r>
            <a:r>
              <a:rPr lang="nl-NL" sz="1400" b="1" dirty="0"/>
              <a:t>     </a:t>
            </a:r>
            <a:r>
              <a:rPr lang="nl-NL" sz="1400" b="1" dirty="0">
                <a:cs typeface="Arial" pitchFamily="34" charset="0"/>
              </a:rPr>
              <a:t>Waarvan is het bouwwerk gemaakt? (materialen).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4)     Hoe lang heeft de bouw geduurd?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5)     Wat is de functie van het gebouw?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6)</a:t>
            </a:r>
            <a:r>
              <a:rPr lang="nl-NL" sz="1400" b="1" dirty="0"/>
              <a:t>     </a:t>
            </a:r>
            <a:r>
              <a:rPr lang="nl-NL" sz="1400" b="1" dirty="0">
                <a:cs typeface="Arial" pitchFamily="34" charset="0"/>
              </a:rPr>
              <a:t>Past het kunstwerk goed in deze omgeving?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r>
              <a:rPr lang="nl-NL" sz="1400" b="1" dirty="0">
                <a:cs typeface="Arial" pitchFamily="34" charset="0"/>
              </a:rPr>
              <a:t>7)</a:t>
            </a:r>
            <a:r>
              <a:rPr lang="nl-NL" sz="1400" b="1" dirty="0"/>
              <a:t>     </a:t>
            </a:r>
            <a:r>
              <a:rPr lang="nl-NL" sz="1400" b="1" dirty="0">
                <a:cs typeface="Arial" pitchFamily="34" charset="0"/>
              </a:rPr>
              <a:t>Zijn er nog problemen geweest tijdens de bouw?</a:t>
            </a:r>
            <a:r>
              <a:rPr lang="en-US" sz="1400" b="1" dirty="0">
                <a:cs typeface="Arial" pitchFamily="34" charset="0"/>
              </a:rPr>
              <a:t/>
            </a:r>
            <a:br>
              <a:rPr lang="en-US" sz="1400" b="1" dirty="0">
                <a:cs typeface="Arial" pitchFamily="34" charset="0"/>
              </a:rPr>
            </a:br>
            <a:endParaRPr lang="en-US" sz="1400" b="1" dirty="0">
              <a:cs typeface="Arial" pitchFamily="34" charset="0"/>
            </a:endParaRPr>
          </a:p>
          <a:p>
            <a:pPr>
              <a:spcBef>
                <a:spcPct val="50000"/>
              </a:spcBef>
            </a:pPr>
            <a:r>
              <a:rPr lang="en-US" sz="1400" b="1" dirty="0">
                <a:cs typeface="Arial" pitchFamily="34" charset="0"/>
              </a:rPr>
              <a:t>                 </a:t>
            </a:r>
            <a:r>
              <a:rPr lang="nl-NL" sz="1400" b="1" dirty="0">
                <a:cs typeface="Arial" pitchFamily="34" charset="0"/>
              </a:rPr>
              <a:t>Verzin zelf ook nog een aantal vragen.</a:t>
            </a:r>
            <a:r>
              <a:rPr lang="nl-NL" sz="1400" dirty="0"/>
              <a:t>  </a:t>
            </a:r>
          </a:p>
          <a:p>
            <a:pPr>
              <a:spcBef>
                <a:spcPct val="50000"/>
              </a:spcBef>
            </a:pPr>
            <a:endParaRPr lang="nl-NL" sz="1400" dirty="0"/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4267200" y="3810000"/>
            <a:ext cx="464820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nl-NL"/>
          </a:p>
        </p:txBody>
      </p:sp>
      <p:pic>
        <p:nvPicPr>
          <p:cNvPr id="15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09800" y="3505200"/>
            <a:ext cx="4953000" cy="35448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Diavoorstelling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Dia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Eigenaar</dc:creator>
  <cp:lastModifiedBy>Eigenaar</cp:lastModifiedBy>
  <cp:revision>1</cp:revision>
  <dcterms:created xsi:type="dcterms:W3CDTF">2013-10-04T09:04:49Z</dcterms:created>
  <dcterms:modified xsi:type="dcterms:W3CDTF">2013-10-04T09:05:35Z</dcterms:modified>
</cp:coreProperties>
</file>