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459" y="-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A0147-FE59-412A-AD24-4BB6D535CB3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5B2-3000-4A01-A3CE-02B07D24922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A0147-FE59-412A-AD24-4BB6D535CB3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5B2-3000-4A01-A3CE-02B07D24922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A0147-FE59-412A-AD24-4BB6D535CB3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5B2-3000-4A01-A3CE-02B07D24922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A0147-FE59-412A-AD24-4BB6D535CB3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5B2-3000-4A01-A3CE-02B07D24922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A0147-FE59-412A-AD24-4BB6D535CB3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5B2-3000-4A01-A3CE-02B07D24922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A0147-FE59-412A-AD24-4BB6D535CB3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5B2-3000-4A01-A3CE-02B07D24922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A0147-FE59-412A-AD24-4BB6D535CB3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5B2-3000-4A01-A3CE-02B07D24922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A0147-FE59-412A-AD24-4BB6D535CB3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5B2-3000-4A01-A3CE-02B07D24922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A0147-FE59-412A-AD24-4BB6D535CB3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5B2-3000-4A01-A3CE-02B07D24922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A0147-FE59-412A-AD24-4BB6D535CB3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5B2-3000-4A01-A3CE-02B07D24922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A0147-FE59-412A-AD24-4BB6D535CB3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5B2-3000-4A01-A3CE-02B07D24922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A0147-FE59-412A-AD24-4BB6D535CB3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835B2-3000-4A01-A3CE-02B07D249222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5" name="Picture 1027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82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028"/>
          <p:cNvSpPr>
            <a:spLocks noChangeArrowheads="1"/>
          </p:cNvSpPr>
          <p:nvPr/>
        </p:nvSpPr>
        <p:spPr bwMode="auto">
          <a:xfrm>
            <a:off x="82296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7" name="Rectangle 1029"/>
          <p:cNvSpPr>
            <a:spLocks noChangeArrowheads="1"/>
          </p:cNvSpPr>
          <p:nvPr/>
        </p:nvSpPr>
        <p:spPr bwMode="auto">
          <a:xfrm>
            <a:off x="1657350" y="366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8" name="Text Box 1030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9" name="AutoShape 1031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0" name="AutoShape 1032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" name="Text Box 1033"/>
          <p:cNvSpPr txBox="1">
            <a:spLocks noChangeArrowheads="1"/>
          </p:cNvSpPr>
          <p:nvPr/>
        </p:nvSpPr>
        <p:spPr bwMode="auto">
          <a:xfrm>
            <a:off x="4419600" y="3124200"/>
            <a:ext cx="4572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12" name="Rectangle 1034"/>
          <p:cNvSpPr>
            <a:spLocks noChangeArrowheads="1"/>
          </p:cNvSpPr>
          <p:nvPr/>
        </p:nvSpPr>
        <p:spPr bwMode="auto">
          <a:xfrm>
            <a:off x="1957388" y="17192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035"/>
          <p:cNvSpPr>
            <a:spLocks noChangeArrowheads="1"/>
          </p:cNvSpPr>
          <p:nvPr/>
        </p:nvSpPr>
        <p:spPr bwMode="auto">
          <a:xfrm>
            <a:off x="2900363" y="17716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4" name="AutoShape 103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7724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5" name="Rectangle 1037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962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pic>
        <p:nvPicPr>
          <p:cNvPr id="16" name="Picture 104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0"/>
            <a:ext cx="3492500" cy="1562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7" name="Text Box 1043"/>
          <p:cNvSpPr txBox="1">
            <a:spLocks noChangeArrowheads="1"/>
          </p:cNvSpPr>
          <p:nvPr/>
        </p:nvSpPr>
        <p:spPr bwMode="auto">
          <a:xfrm>
            <a:off x="228600" y="1905000"/>
            <a:ext cx="8610600" cy="440120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Wil je voor je CKV-activiteit een architect interviewen?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Dan is dit een goede verwerkingsopdracht om te maken.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Fototoestel met rolletje of </a:t>
            </a:r>
            <a:r>
              <a:rPr lang="en-US" sz="1400">
                <a:cs typeface="Arial" pitchFamily="34" charset="0"/>
              </a:rPr>
              <a:t>een </a:t>
            </a:r>
            <a:r>
              <a:rPr lang="nl-NL" sz="1400">
                <a:cs typeface="Arial" pitchFamily="34" charset="0"/>
              </a:rPr>
              <a:t>digitale camera, internet, telefoon.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ga je doen?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gaat in </a:t>
            </a:r>
            <a:r>
              <a:rPr lang="en-US" sz="1400">
                <a:cs typeface="Arial" pitchFamily="34" charset="0"/>
              </a:rPr>
              <a:t>de</a:t>
            </a:r>
            <a:r>
              <a:rPr lang="nl-NL" sz="1400">
                <a:cs typeface="Arial" pitchFamily="34" charset="0"/>
              </a:rPr>
              <a:t> omgeving een hedendaags gebouw zoeken dat je (of jullie) aanspreekt.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Zoek uit wie de architect is en fotografeer het gebouw. Probeer een telefonische afspraak te maken met de architect.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Als dat niet lukt kun je ook een afspraak met iemand maken die er ook veel van weet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(bijvoorbeeld de </a:t>
            </a:r>
            <a:r>
              <a:rPr lang="en-US" sz="1400">
                <a:cs typeface="Arial" pitchFamily="34" charset="0"/>
              </a:rPr>
              <a:t>o</a:t>
            </a:r>
            <a:r>
              <a:rPr lang="nl-NL" sz="1400">
                <a:cs typeface="Arial" pitchFamily="34" charset="0"/>
              </a:rPr>
              <a:t>pdrachtgever). Vraag of je hem/haar mag interviewen over zijn of haar werk.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Bij de gemeente k</a:t>
            </a:r>
            <a:r>
              <a:rPr lang="en-US" sz="1400">
                <a:cs typeface="Arial" pitchFamily="34" charset="0"/>
              </a:rPr>
              <a:t>u</a:t>
            </a:r>
            <a:r>
              <a:rPr lang="nl-NL" sz="1400">
                <a:cs typeface="Arial" pitchFamily="34" charset="0"/>
              </a:rPr>
              <a:t>n je gaan vragen wie de architect van het gebouw is.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Als jullie het gevonden hebben, noteer je adres en telefoonnummer.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Ga de verdeelde taken uitvoeren en voeg de verzamelde gegevens bij elkaar in een verslag.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Hoe ga je te werk?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Nadat je het gebouw hebt gekozen, ga je afspraken met elkaar maken: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/>
              <a:t>·    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en-US" sz="1400">
                <a:cs typeface="Arial" pitchFamily="34" charset="0"/>
              </a:rPr>
              <a:t>W</a:t>
            </a:r>
            <a:r>
              <a:rPr lang="nl-NL" sz="1400">
                <a:cs typeface="Arial" pitchFamily="34" charset="0"/>
              </a:rPr>
              <a:t>ie maakt de foto’s?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/>
              <a:t>·    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en-US" sz="1400">
                <a:cs typeface="Arial" pitchFamily="34" charset="0"/>
              </a:rPr>
              <a:t>W</a:t>
            </a:r>
            <a:r>
              <a:rPr lang="nl-NL" sz="1400">
                <a:cs typeface="Arial" pitchFamily="34" charset="0"/>
              </a:rPr>
              <a:t>ie gaan de vragen voor het interview maken?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/>
              <a:t>·    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en-US" sz="1400">
                <a:cs typeface="Arial" pitchFamily="34" charset="0"/>
              </a:rPr>
              <a:t>W</a:t>
            </a:r>
            <a:r>
              <a:rPr lang="nl-NL" sz="1400">
                <a:cs typeface="Arial" pitchFamily="34" charset="0"/>
              </a:rPr>
              <a:t>ie gaat het telefoonnummer zoeken en bellen?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sp>
        <p:nvSpPr>
          <p:cNvPr id="18" name="Text Box 1044"/>
          <p:cNvSpPr txBox="1">
            <a:spLocks noChangeArrowheads="1"/>
          </p:cNvSpPr>
          <p:nvPr/>
        </p:nvSpPr>
        <p:spPr bwMode="auto">
          <a:xfrm>
            <a:off x="228600" y="6521450"/>
            <a:ext cx="3886200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Klik </a:t>
            </a:r>
            <a:r>
              <a:rPr lang="en-US" sz="1400">
                <a:hlinkClick r:id="" action="ppaction://noaction"/>
              </a:rPr>
              <a:t>hier</a:t>
            </a:r>
            <a:r>
              <a:rPr lang="en-US" sz="1400"/>
              <a:t> voor voorbeeld vragen</a:t>
            </a:r>
            <a:endParaRPr lang="nl-NL" sz="1400"/>
          </a:p>
        </p:txBody>
      </p:sp>
      <p:pic>
        <p:nvPicPr>
          <p:cNvPr id="19" name="Picture 104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0800" y="4953000"/>
            <a:ext cx="2317750" cy="1738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3" name="Picture 3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82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2296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657350" y="366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7" name="AutoShape 7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AutoShape 8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419600" y="3124200"/>
            <a:ext cx="4572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957388" y="17192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2900363" y="17716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12" name="Picture 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0"/>
            <a:ext cx="3443288" cy="3032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2209800" y="685800"/>
            <a:ext cx="6248400" cy="310854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cs typeface="Arial" pitchFamily="34" charset="0"/>
              </a:rPr>
              <a:t>                               </a:t>
            </a:r>
            <a:r>
              <a:rPr lang="nl-NL" sz="1400" b="1" u="sng" dirty="0">
                <a:cs typeface="Arial" pitchFamily="34" charset="0"/>
              </a:rPr>
              <a:t>Voorbeeld vragen: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dirty="0">
                <a:cs typeface="Arial" pitchFamily="34" charset="0"/>
              </a:rPr>
              <a:t> 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b="1" dirty="0">
                <a:cs typeface="Arial" pitchFamily="34" charset="0"/>
              </a:rPr>
              <a:t>1)     Hoe oud is het gebouw?</a:t>
            </a:r>
            <a:r>
              <a:rPr lang="en-US" sz="1400" b="1" dirty="0">
                <a:cs typeface="Arial" pitchFamily="34" charset="0"/>
              </a:rPr>
              <a:t/>
            </a:r>
            <a:br>
              <a:rPr lang="en-US" sz="1400" b="1" dirty="0">
                <a:cs typeface="Arial" pitchFamily="34" charset="0"/>
              </a:rPr>
            </a:br>
            <a:r>
              <a:rPr lang="nl-NL" sz="1400" b="1" dirty="0">
                <a:cs typeface="Arial" pitchFamily="34" charset="0"/>
              </a:rPr>
              <a:t>2)</a:t>
            </a:r>
            <a:r>
              <a:rPr lang="nl-NL" sz="1400" b="1" dirty="0"/>
              <a:t>     </a:t>
            </a:r>
            <a:r>
              <a:rPr lang="nl-NL" sz="1400" b="1" dirty="0">
                <a:cs typeface="Arial" pitchFamily="34" charset="0"/>
              </a:rPr>
              <a:t>Heeft het bouwwerk een naam? Zo ja, hoe heet het?</a:t>
            </a:r>
            <a:r>
              <a:rPr lang="en-US" sz="1400" b="1" dirty="0">
                <a:cs typeface="Arial" pitchFamily="34" charset="0"/>
              </a:rPr>
              <a:t/>
            </a:r>
            <a:br>
              <a:rPr lang="en-US" sz="1400" b="1" dirty="0">
                <a:cs typeface="Arial" pitchFamily="34" charset="0"/>
              </a:rPr>
            </a:br>
            <a:r>
              <a:rPr lang="nl-NL" sz="1400" b="1" dirty="0">
                <a:cs typeface="Arial" pitchFamily="34" charset="0"/>
              </a:rPr>
              <a:t>3)</a:t>
            </a:r>
            <a:r>
              <a:rPr lang="nl-NL" sz="1400" b="1" dirty="0"/>
              <a:t>     </a:t>
            </a:r>
            <a:r>
              <a:rPr lang="nl-NL" sz="1400" b="1" dirty="0">
                <a:cs typeface="Arial" pitchFamily="34" charset="0"/>
              </a:rPr>
              <a:t>Waarvan is het bouwwerk gemaakt? (materialen).</a:t>
            </a:r>
            <a:r>
              <a:rPr lang="en-US" sz="1400" b="1" dirty="0">
                <a:cs typeface="Arial" pitchFamily="34" charset="0"/>
              </a:rPr>
              <a:t/>
            </a:r>
            <a:br>
              <a:rPr lang="en-US" sz="1400" b="1" dirty="0">
                <a:cs typeface="Arial" pitchFamily="34" charset="0"/>
              </a:rPr>
            </a:br>
            <a:r>
              <a:rPr lang="nl-NL" sz="1400" b="1" dirty="0">
                <a:cs typeface="Arial" pitchFamily="34" charset="0"/>
              </a:rPr>
              <a:t>4)     Hoe lang heeft de bouw geduurd?</a:t>
            </a:r>
            <a:r>
              <a:rPr lang="en-US" sz="1400" b="1" dirty="0">
                <a:cs typeface="Arial" pitchFamily="34" charset="0"/>
              </a:rPr>
              <a:t/>
            </a:r>
            <a:br>
              <a:rPr lang="en-US" sz="1400" b="1" dirty="0">
                <a:cs typeface="Arial" pitchFamily="34" charset="0"/>
              </a:rPr>
            </a:br>
            <a:r>
              <a:rPr lang="nl-NL" sz="1400" b="1" dirty="0">
                <a:cs typeface="Arial" pitchFamily="34" charset="0"/>
              </a:rPr>
              <a:t>5)     Wat is de functie van het gebouw?</a:t>
            </a:r>
            <a:r>
              <a:rPr lang="en-US" sz="1400" b="1" dirty="0">
                <a:cs typeface="Arial" pitchFamily="34" charset="0"/>
              </a:rPr>
              <a:t/>
            </a:r>
            <a:br>
              <a:rPr lang="en-US" sz="1400" b="1" dirty="0">
                <a:cs typeface="Arial" pitchFamily="34" charset="0"/>
              </a:rPr>
            </a:br>
            <a:r>
              <a:rPr lang="nl-NL" sz="1400" b="1" dirty="0">
                <a:cs typeface="Arial" pitchFamily="34" charset="0"/>
              </a:rPr>
              <a:t>6)</a:t>
            </a:r>
            <a:r>
              <a:rPr lang="nl-NL" sz="1400" b="1" dirty="0"/>
              <a:t>     </a:t>
            </a:r>
            <a:r>
              <a:rPr lang="nl-NL" sz="1400" b="1" dirty="0">
                <a:cs typeface="Arial" pitchFamily="34" charset="0"/>
              </a:rPr>
              <a:t>Past het kunstwerk goed in deze omgeving?</a:t>
            </a:r>
            <a:r>
              <a:rPr lang="en-US" sz="1400" b="1" dirty="0">
                <a:cs typeface="Arial" pitchFamily="34" charset="0"/>
              </a:rPr>
              <a:t/>
            </a:r>
            <a:br>
              <a:rPr lang="en-US" sz="1400" b="1" dirty="0">
                <a:cs typeface="Arial" pitchFamily="34" charset="0"/>
              </a:rPr>
            </a:br>
            <a:r>
              <a:rPr lang="nl-NL" sz="1400" b="1" dirty="0">
                <a:cs typeface="Arial" pitchFamily="34" charset="0"/>
              </a:rPr>
              <a:t>7)</a:t>
            </a:r>
            <a:r>
              <a:rPr lang="nl-NL" sz="1400" b="1" dirty="0"/>
              <a:t>     </a:t>
            </a:r>
            <a:r>
              <a:rPr lang="nl-NL" sz="1400" b="1" dirty="0">
                <a:cs typeface="Arial" pitchFamily="34" charset="0"/>
              </a:rPr>
              <a:t>Zijn er nog problemen geweest tijdens de bouw?</a:t>
            </a:r>
            <a:r>
              <a:rPr lang="en-US" sz="1400" b="1" dirty="0">
                <a:cs typeface="Arial" pitchFamily="34" charset="0"/>
              </a:rPr>
              <a:t/>
            </a:r>
            <a:br>
              <a:rPr lang="en-US" sz="1400" b="1" dirty="0">
                <a:cs typeface="Arial" pitchFamily="34" charset="0"/>
              </a:rPr>
            </a:br>
            <a:endParaRPr lang="en-US" sz="1400" b="1" dirty="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400" b="1" dirty="0">
                <a:cs typeface="Arial" pitchFamily="34" charset="0"/>
              </a:rPr>
              <a:t>                 </a:t>
            </a:r>
            <a:r>
              <a:rPr lang="nl-NL" sz="1400" b="1" dirty="0">
                <a:cs typeface="Arial" pitchFamily="34" charset="0"/>
              </a:rPr>
              <a:t>Verzin zelf ook nog een aantal vragen.</a:t>
            </a:r>
            <a:r>
              <a:rPr lang="nl-NL" sz="1400" dirty="0"/>
              <a:t>  </a:t>
            </a:r>
          </a:p>
          <a:p>
            <a:pPr>
              <a:spcBef>
                <a:spcPct val="50000"/>
              </a:spcBef>
            </a:pPr>
            <a:endParaRPr lang="nl-NL" sz="1400" dirty="0"/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4267200" y="3810000"/>
            <a:ext cx="46482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15" name="Picture 2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3505200"/>
            <a:ext cx="4953000" cy="3544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Diavoorstelling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2013-10-04T09:04:49Z</dcterms:created>
  <dcterms:modified xsi:type="dcterms:W3CDTF">2013-10-04T09:05:35Z</dcterms:modified>
</cp:coreProperties>
</file>