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B84B6-1CEC-4E89-BAED-F341C0D8E81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4F723-870E-4A80-9F65-C33D0B809C7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0" name="Picture 8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152400" y="1143000"/>
            <a:ext cx="8610600" cy="60170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Tijdschriften, schaar, lijm, A4-tje en een hoop fantasie.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collage maken aan de hand  van een thema.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Je kan kiezen uit de volgende thema's: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</a:t>
            </a:r>
            <a:r>
              <a:rPr lang="nl-NL" sz="1400" b="1">
                <a:cs typeface="Arial" pitchFamily="34" charset="0"/>
              </a:rPr>
              <a:t>humor/ vrolijkheid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-angst/ griezel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-romantiek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                   </a:t>
            </a: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Verzamel zo veel mogelijke plaatjes over het thema dat je hebt gekozen.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Knip en plak deze plaatjes op een </a:t>
            </a:r>
            <a:r>
              <a:rPr lang="nl-NL" sz="1400" b="1">
                <a:cs typeface="Arial" pitchFamily="34" charset="0"/>
              </a:rPr>
              <a:t>A4-tje</a:t>
            </a:r>
            <a:r>
              <a:rPr lang="nl-NL" sz="1400">
                <a:cs typeface="Arial" pitchFamily="34" charset="0"/>
              </a:rPr>
              <a:t>. </a:t>
            </a:r>
            <a:r>
              <a:rPr lang="nl-NL" sz="1400" b="1">
                <a:cs typeface="Arial" pitchFamily="34" charset="0"/>
              </a:rPr>
              <a:t>Knip de plaatjes netjes uit!</a:t>
            </a:r>
            <a:r>
              <a:rPr lang="en-US" sz="1400" b="1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Probeer een spannende/ interessante voorstelling  te maken.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maak je een goede collage?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/>
              <a:t>Als je een collage gaat maken ga je allerlei afbeeldingen over elkaar plakken, je krijgt dan een nieuwe voorstelling</a:t>
            </a:r>
            <a:r>
              <a:rPr lang="en-US" sz="1400">
                <a:cs typeface="Arial" pitchFamily="34" charset="0"/>
              </a:rPr>
              <a:t>. </a:t>
            </a:r>
            <a:r>
              <a:rPr lang="nl-NL" sz="1400">
                <a:cs typeface="Arial" pitchFamily="34" charset="0"/>
              </a:rPr>
              <a:t>Om deze voorstelling zo interessant mogelijk te  maken, krijg je een aantal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  <a:hlinkClick r:id="" action="ppaction://noaction"/>
              </a:rPr>
              <a:t>tips</a:t>
            </a:r>
            <a:r>
              <a:rPr lang="nl-NL" sz="1400">
                <a:cs typeface="Arial" pitchFamily="34" charset="0"/>
              </a:rPr>
              <a:t>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20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0"/>
            <a:ext cx="4351338" cy="898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1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438400"/>
            <a:ext cx="4267200" cy="284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1219200"/>
            <a:ext cx="6705600" cy="158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1) Verzamel eerst </a:t>
            </a:r>
            <a:r>
              <a:rPr lang="nl-NL" sz="1300" b="1" u="sng">
                <a:cs typeface="Arial" pitchFamily="34" charset="0"/>
              </a:rPr>
              <a:t>zoveel mogelijk</a:t>
            </a:r>
            <a:r>
              <a:rPr lang="nl-NL" sz="1300" b="1">
                <a:cs typeface="Arial" pitchFamily="34" charset="0"/>
              </a:rPr>
              <a:t> plaatjes.</a:t>
            </a:r>
            <a:r>
              <a:rPr lang="en-US" sz="1300" b="1">
                <a:cs typeface="Arial" pitchFamily="34" charset="0"/>
              </a:rPr>
              <a:t> </a:t>
            </a:r>
            <a:r>
              <a:rPr lang="nl-NL" sz="1300" b="1">
                <a:cs typeface="Arial" pitchFamily="34" charset="0"/>
              </a:rPr>
              <a:t> </a:t>
            </a:r>
            <a:r>
              <a:rPr lang="en-US" sz="1300">
                <a:cs typeface="Arial" pitchFamily="34" charset="0"/>
              </a:rPr>
              <a:t>D</a:t>
            </a:r>
            <a:r>
              <a:rPr lang="nl-NL" sz="1300">
                <a:cs typeface="Arial" pitchFamily="34" charset="0"/>
              </a:rPr>
              <a:t>enk aan het thema!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2) Knip deze plaatjes netjes uit.</a:t>
            </a:r>
            <a:r>
              <a:rPr lang="nl-NL" sz="1300"/>
              <a:t> </a:t>
            </a:r>
            <a:r>
              <a:rPr lang="en-US" sz="1300">
                <a:cs typeface="Arial" pitchFamily="34" charset="0"/>
              </a:rPr>
              <a:t>Langs de contourlijnen.</a:t>
            </a:r>
            <a:r>
              <a:rPr lang="nl-NL" sz="1300" b="1" i="1">
                <a:cs typeface="Arial" pitchFamily="34" charset="0"/>
              </a:rPr>
              <a:t>       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3) Ga de plaatjes op een bijzondere manier overlappen!!</a:t>
            </a:r>
            <a:r>
              <a:rPr lang="en-US" sz="1300" b="1">
                <a:cs typeface="Arial" pitchFamily="34" charset="0"/>
              </a:rPr>
              <a:t/>
            </a:r>
            <a:br>
              <a:rPr lang="en-US" sz="1300" b="1">
                <a:cs typeface="Arial" pitchFamily="34" charset="0"/>
              </a:rPr>
            </a:br>
            <a:r>
              <a:rPr lang="nl-NL" sz="1300" b="1">
                <a:cs typeface="Arial" pitchFamily="34" charset="0"/>
              </a:rPr>
              <a:t>    </a:t>
            </a:r>
            <a:r>
              <a:rPr lang="nl-NL" sz="1300">
                <a:cs typeface="Arial" pitchFamily="34" charset="0"/>
              </a:rPr>
              <a:t>Kijk eens hoe deze collage tot stand is gekomen.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    Misschien brengt het je op een idee:</a:t>
            </a:r>
            <a:r>
              <a:rPr lang="nl-NL" sz="1300" b="1" i="1">
                <a:cs typeface="Arial" pitchFamily="34" charset="0"/>
              </a:rPr>
              <a:t> 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743200"/>
            <a:ext cx="5562600" cy="3713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" name="Picture 10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019800"/>
            <a:ext cx="346075" cy="411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0"/>
            <a:ext cx="3960813" cy="898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1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16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7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743200"/>
            <a:ext cx="5562600" cy="3713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9" name="Picture 9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019800"/>
            <a:ext cx="346075" cy="411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0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2743200"/>
            <a:ext cx="5562600" cy="3733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304800" y="1219200"/>
            <a:ext cx="6705600" cy="158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1) Verzamel eerst </a:t>
            </a:r>
            <a:r>
              <a:rPr lang="nl-NL" sz="1300" b="1" u="sng">
                <a:solidFill>
                  <a:srgbClr val="FFFFFF"/>
                </a:solidFill>
                <a:cs typeface="Arial" pitchFamily="34" charset="0"/>
              </a:rPr>
              <a:t>zoveel mogelijk</a:t>
            </a: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 plaatjes.</a:t>
            </a:r>
            <a:r>
              <a:rPr lang="en-US" sz="1300" b="1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1300">
                <a:solidFill>
                  <a:srgbClr val="FFFFFF"/>
                </a:solidFill>
                <a:cs typeface="Arial" pitchFamily="34" charset="0"/>
              </a:rPr>
              <a:t>D</a:t>
            </a:r>
            <a:r>
              <a:rPr lang="nl-NL" sz="1300">
                <a:solidFill>
                  <a:srgbClr val="FFFFFF"/>
                </a:solidFill>
                <a:cs typeface="Arial" pitchFamily="34" charset="0"/>
              </a:rPr>
              <a:t>enk aan het thema!</a:t>
            </a:r>
            <a:endParaRPr lang="nl-NL" sz="13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2) Knip deze plaatjes netjes uit.</a:t>
            </a:r>
            <a:r>
              <a:rPr lang="nl-NL" sz="1300">
                <a:solidFill>
                  <a:srgbClr val="FFFFFF"/>
                </a:solidFill>
              </a:rPr>
              <a:t> </a:t>
            </a:r>
            <a:r>
              <a:rPr lang="en-US" sz="1300">
                <a:solidFill>
                  <a:srgbClr val="FFFFFF"/>
                </a:solidFill>
                <a:cs typeface="Arial" pitchFamily="34" charset="0"/>
              </a:rPr>
              <a:t>Langs de contourlijnen.</a:t>
            </a:r>
            <a:r>
              <a:rPr lang="nl-NL" sz="1300" b="1" i="1">
                <a:solidFill>
                  <a:srgbClr val="FFFFFF"/>
                </a:solidFill>
                <a:cs typeface="Arial" pitchFamily="34" charset="0"/>
              </a:rPr>
              <a:t>        </a:t>
            </a:r>
            <a:endParaRPr lang="nl-NL" sz="13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3) Ga de plaatjes op een bijzondere manier overlappen!!</a:t>
            </a:r>
            <a:r>
              <a:rPr lang="en-US" sz="1300" b="1">
                <a:solidFill>
                  <a:srgbClr val="FFFFFF"/>
                </a:solidFill>
                <a:cs typeface="Arial" pitchFamily="34" charset="0"/>
              </a:rPr>
              <a:t/>
            </a:r>
            <a:br>
              <a:rPr lang="en-US" sz="1300" b="1">
                <a:solidFill>
                  <a:srgbClr val="FFFFFF"/>
                </a:solidFill>
                <a:cs typeface="Arial" pitchFamily="34" charset="0"/>
              </a:rPr>
            </a:b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    </a:t>
            </a:r>
            <a:r>
              <a:rPr lang="nl-NL" sz="1300">
                <a:solidFill>
                  <a:srgbClr val="FFFFFF"/>
                </a:solidFill>
                <a:cs typeface="Arial" pitchFamily="34" charset="0"/>
              </a:rPr>
              <a:t>Kijk eens hoe deze collage tot stand is gekomen. </a:t>
            </a:r>
            <a:r>
              <a:rPr lang="en-US" sz="1300">
                <a:solidFill>
                  <a:srgbClr val="FFFFFF"/>
                </a:solidFill>
                <a:cs typeface="Arial" pitchFamily="34" charset="0"/>
              </a:rPr>
              <a:t/>
            </a:r>
            <a:br>
              <a:rPr lang="en-US" sz="13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300">
                <a:solidFill>
                  <a:srgbClr val="FFFFFF"/>
                </a:solidFill>
                <a:cs typeface="Arial" pitchFamily="34" charset="0"/>
              </a:rPr>
              <a:t>    Misschien brengt het je op een idee:</a:t>
            </a:r>
            <a:r>
              <a:rPr lang="nl-NL" sz="1300" b="1" i="1">
                <a:solidFill>
                  <a:srgbClr val="FFFFFF"/>
                </a:solidFill>
                <a:cs typeface="Arial" pitchFamily="34" charset="0"/>
              </a:rPr>
              <a:t> </a:t>
            </a:r>
            <a:endParaRPr lang="nl-NL" sz="13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endParaRPr lang="nl-NL" sz="1300">
              <a:solidFill>
                <a:srgbClr val="FFFFFF"/>
              </a:solidFill>
            </a:endParaRPr>
          </a:p>
        </p:txBody>
      </p:sp>
      <p:pic>
        <p:nvPicPr>
          <p:cNvPr id="22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0"/>
            <a:ext cx="3960813" cy="898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743200"/>
            <a:ext cx="5562600" cy="3713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9" name="Picture 10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019800"/>
            <a:ext cx="346075" cy="411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2743200"/>
            <a:ext cx="5562600" cy="3733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04800" y="1219200"/>
            <a:ext cx="6705600" cy="158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1) Verzamel eerst </a:t>
            </a:r>
            <a:r>
              <a:rPr lang="nl-NL" sz="1300" b="1" u="sng">
                <a:solidFill>
                  <a:srgbClr val="FFFFFF"/>
                </a:solidFill>
                <a:cs typeface="Arial" pitchFamily="34" charset="0"/>
              </a:rPr>
              <a:t>zoveel mogelijk</a:t>
            </a: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 plaatjes.</a:t>
            </a:r>
            <a:r>
              <a:rPr lang="en-US" sz="1300" b="1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1300">
                <a:solidFill>
                  <a:srgbClr val="FFFFFF"/>
                </a:solidFill>
                <a:cs typeface="Arial" pitchFamily="34" charset="0"/>
              </a:rPr>
              <a:t>D</a:t>
            </a:r>
            <a:r>
              <a:rPr lang="nl-NL" sz="1300">
                <a:solidFill>
                  <a:srgbClr val="FFFFFF"/>
                </a:solidFill>
                <a:cs typeface="Arial" pitchFamily="34" charset="0"/>
              </a:rPr>
              <a:t>enk aan het thema!</a:t>
            </a:r>
            <a:endParaRPr lang="nl-NL" sz="13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2) Knip deze plaatjes netjes uit.</a:t>
            </a:r>
            <a:r>
              <a:rPr lang="nl-NL" sz="1300">
                <a:solidFill>
                  <a:srgbClr val="FFFFFF"/>
                </a:solidFill>
              </a:rPr>
              <a:t> </a:t>
            </a:r>
            <a:r>
              <a:rPr lang="en-US" sz="1300">
                <a:solidFill>
                  <a:srgbClr val="FFFFFF"/>
                </a:solidFill>
                <a:cs typeface="Arial" pitchFamily="34" charset="0"/>
              </a:rPr>
              <a:t>Langs de contourlijnen.</a:t>
            </a:r>
            <a:r>
              <a:rPr lang="nl-NL" sz="1300" b="1" i="1">
                <a:solidFill>
                  <a:srgbClr val="FFFFFF"/>
                </a:solidFill>
                <a:cs typeface="Arial" pitchFamily="34" charset="0"/>
              </a:rPr>
              <a:t>        </a:t>
            </a:r>
            <a:endParaRPr lang="nl-NL" sz="13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3) Ga de plaatjes op een bijzondere manier overlappen!!</a:t>
            </a:r>
            <a:r>
              <a:rPr lang="en-US" sz="1300" b="1">
                <a:solidFill>
                  <a:srgbClr val="FFFFFF"/>
                </a:solidFill>
                <a:cs typeface="Arial" pitchFamily="34" charset="0"/>
              </a:rPr>
              <a:t/>
            </a:r>
            <a:br>
              <a:rPr lang="en-US" sz="1300" b="1">
                <a:solidFill>
                  <a:srgbClr val="FFFFFF"/>
                </a:solidFill>
                <a:cs typeface="Arial" pitchFamily="34" charset="0"/>
              </a:rPr>
            </a:br>
            <a:r>
              <a:rPr lang="nl-NL" sz="1300" b="1">
                <a:solidFill>
                  <a:srgbClr val="FFFFFF"/>
                </a:solidFill>
                <a:cs typeface="Arial" pitchFamily="34" charset="0"/>
              </a:rPr>
              <a:t>    </a:t>
            </a:r>
            <a:r>
              <a:rPr lang="nl-NL" sz="1300">
                <a:solidFill>
                  <a:srgbClr val="FFFFFF"/>
                </a:solidFill>
                <a:cs typeface="Arial" pitchFamily="34" charset="0"/>
              </a:rPr>
              <a:t>Kijk eens hoe deze collage tot stand is gekomen. </a:t>
            </a:r>
            <a:r>
              <a:rPr lang="en-US" sz="1300">
                <a:solidFill>
                  <a:srgbClr val="FFFFFF"/>
                </a:solidFill>
                <a:cs typeface="Arial" pitchFamily="34" charset="0"/>
              </a:rPr>
              <a:t/>
            </a:r>
            <a:br>
              <a:rPr lang="en-US" sz="13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300">
                <a:solidFill>
                  <a:srgbClr val="FFFFFF"/>
                </a:solidFill>
                <a:cs typeface="Arial" pitchFamily="34" charset="0"/>
              </a:rPr>
              <a:t>    Misschien brengt het je op een idee:</a:t>
            </a:r>
            <a:r>
              <a:rPr lang="nl-NL" sz="1300" b="1" i="1">
                <a:solidFill>
                  <a:srgbClr val="FFFFFF"/>
                </a:solidFill>
                <a:cs typeface="Arial" pitchFamily="34" charset="0"/>
              </a:rPr>
              <a:t> </a:t>
            </a:r>
            <a:endParaRPr lang="nl-NL" sz="13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endParaRPr lang="nl-NL" sz="1300">
              <a:solidFill>
                <a:srgbClr val="FFFFFF"/>
              </a:solidFill>
            </a:endParaRPr>
          </a:p>
        </p:txBody>
      </p:sp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0"/>
            <a:ext cx="3960813" cy="898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Office PowerPoint</Application>
  <PresentationFormat>Diavoorstelling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Dia 1</vt:lpstr>
      <vt:lpstr>Dia 2</vt:lpstr>
      <vt:lpstr>Dia 3</vt:lpstr>
      <vt:lpstr>Dia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2013-10-04T11:18:26Z</dcterms:created>
  <dcterms:modified xsi:type="dcterms:W3CDTF">2013-10-04T11:20:10Z</dcterms:modified>
</cp:coreProperties>
</file>