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07B44C7-D4C6-4879-8124-0B407D01D488}"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07B44C7-D4C6-4879-8124-0B407D01D488}" type="datetimeFigureOut">
              <a:rPr lang="nl-NL" smtClean="0"/>
              <a:t>4-10-2013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07B44C7-D4C6-4879-8124-0B407D01D488}" type="datetimeFigureOut">
              <a:rPr lang="nl-NL" smtClean="0"/>
              <a:t>4-10-2013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7B44C7-D4C6-4879-8124-0B407D01D488}" type="datetimeFigureOut">
              <a:rPr lang="nl-NL" smtClean="0"/>
              <a:t>4-10-2013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7B44C7-D4C6-4879-8124-0B407D01D488}"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7B44C7-D4C6-4879-8124-0B407D01D488}"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BE716A-FB29-46E2-B64C-1760FA08304D}"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44C7-D4C6-4879-8124-0B407D01D488}" type="datetimeFigureOut">
              <a:rPr lang="nl-NL" smtClean="0"/>
              <a:t>4-10-2013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716A-FB29-46E2-B64C-1760FA08304D}"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304800" y="1600200"/>
            <a:ext cx="8686800" cy="3300904"/>
          </a:xfrm>
          <a:prstGeom prst="rect">
            <a:avLst/>
          </a:prstGeom>
          <a:noFill/>
          <a:ln w="12700">
            <a:noFill/>
            <a:miter lim="800000"/>
            <a:headEnd type="none" w="sm" len="sm"/>
            <a:tailEnd type="none" w="sm" len="sm"/>
          </a:ln>
        </p:spPr>
        <p:txBody>
          <a:bodyPr>
            <a:spAutoFit/>
          </a:bodyPr>
          <a:lstStyle/>
          <a:p>
            <a:pPr>
              <a:spcBef>
                <a:spcPct val="50000"/>
              </a:spcBef>
            </a:pPr>
            <a:r>
              <a:rPr lang="nl-NL" sz="1400" b="1">
                <a:cs typeface="Arial" pitchFamily="34" charset="0"/>
              </a:rPr>
              <a:t>Je bent naar een muziekvoorstelling geweest. Het kan zijn dat je naar een artiest of een band bent geweest maar het kan ook zijn dat je naar een klassiek concert bent geweest. Jij mag de cd-hoes voor deze band of artiest of het orkest enz. ontwerpen. </a:t>
            </a:r>
            <a:r>
              <a:rPr lang="en-US" sz="1400" b="1">
                <a:cs typeface="Arial" pitchFamily="34" charset="0"/>
              </a:rPr>
              <a:t/>
            </a:r>
            <a:br>
              <a:rPr lang="en-US" sz="1400" b="1">
                <a:cs typeface="Arial" pitchFamily="34" charset="0"/>
              </a:rPr>
            </a:br>
            <a:r>
              <a:rPr lang="en-US" sz="1400" b="1" u="sng">
                <a:cs typeface="Arial" pitchFamily="34" charset="0"/>
              </a:rPr>
              <a:t/>
            </a:r>
            <a:br>
              <a:rPr lang="en-US" sz="1400" b="1" u="sng">
                <a:cs typeface="Arial" pitchFamily="34" charset="0"/>
              </a:rPr>
            </a:br>
            <a:r>
              <a:rPr lang="nl-NL" sz="1400" b="1" u="sng">
                <a:cs typeface="Arial" pitchFamily="34" charset="0"/>
              </a:rPr>
              <a:t>Wat heb je nodig?</a:t>
            </a:r>
            <a:r>
              <a:rPr lang="en-US" sz="1400" b="1" u="sng">
                <a:cs typeface="Arial" pitchFamily="34" charset="0"/>
              </a:rPr>
              <a:t>                                                                                                                                                       </a:t>
            </a:r>
            <a:r>
              <a:rPr lang="nl-NL" sz="1400">
                <a:cs typeface="Arial" pitchFamily="34" charset="0"/>
              </a:rPr>
              <a:t>Computer en eventueel een computerprogramma waarmee  je cd-hoesjes kunt maken.</a:t>
            </a:r>
            <a:r>
              <a:rPr lang="en-US" sz="1400">
                <a:cs typeface="Arial" pitchFamily="34" charset="0"/>
              </a:rPr>
              <a:t>                                                                                </a:t>
            </a:r>
            <a:r>
              <a:rPr lang="nl-NL" sz="1400">
                <a:cs typeface="Arial" pitchFamily="34" charset="0"/>
              </a:rPr>
              <a:t>Als je geen computer hebt dan mag je het ook tekenen en inkleuren.</a:t>
            </a:r>
            <a:r>
              <a:rPr lang="en-US" sz="1400">
                <a:cs typeface="Arial" pitchFamily="34" charset="0"/>
              </a:rPr>
              <a:t/>
            </a:r>
            <a:br>
              <a:rPr lang="en-US" sz="1400">
                <a:cs typeface="Arial" pitchFamily="34" charset="0"/>
              </a:rPr>
            </a:br>
            <a:r>
              <a:rPr lang="nl-NL" sz="1400">
                <a:cs typeface="Arial" pitchFamily="34" charset="0"/>
              </a:rPr>
              <a:t> </a:t>
            </a:r>
            <a:endParaRPr lang="nl-NL" sz="1400"/>
          </a:p>
          <a:p>
            <a:pPr>
              <a:spcBef>
                <a:spcPct val="50000"/>
              </a:spcBef>
            </a:pPr>
            <a:r>
              <a:rPr lang="nl-NL" sz="1400" b="1" u="sng">
                <a:cs typeface="Arial" pitchFamily="34" charset="0"/>
              </a:rPr>
              <a:t>Wat ga je doen?</a:t>
            </a:r>
            <a:r>
              <a:rPr lang="en-US" sz="1400" b="1" u="sng">
                <a:cs typeface="Arial" pitchFamily="34" charset="0"/>
              </a:rPr>
              <a:t>                                                                                                                                                                              </a:t>
            </a:r>
            <a:r>
              <a:rPr lang="nl-NL" sz="1400">
                <a:cs typeface="Arial" pitchFamily="34" charset="0"/>
              </a:rPr>
              <a:t>Je gaat </a:t>
            </a:r>
            <a:r>
              <a:rPr lang="nl-NL" sz="1400" i="1">
                <a:cs typeface="Arial" pitchFamily="34" charset="0"/>
              </a:rPr>
              <a:t>de voorkant</a:t>
            </a:r>
            <a:r>
              <a:rPr lang="nl-NL" sz="1400">
                <a:cs typeface="Arial" pitchFamily="34" charset="0"/>
              </a:rPr>
              <a:t> van een cd-hoes ontwerpen. De keuze voor artiest/ band/ orkest heeft te maken met je activiteit.</a:t>
            </a:r>
            <a:r>
              <a:rPr lang="en-US" sz="1400">
                <a:cs typeface="Arial" pitchFamily="34" charset="0"/>
              </a:rPr>
              <a:t> </a:t>
            </a:r>
            <a:r>
              <a:rPr lang="nl-NL" sz="1400">
                <a:cs typeface="Arial" pitchFamily="34" charset="0"/>
              </a:rPr>
              <a:t>Zorg ervoor dat het een flitsende cd-hoes wordt. Deze opdracht mag je op de  computer maken maar het hoeft niet.</a:t>
            </a:r>
            <a:r>
              <a:rPr lang="en-US" sz="1400">
                <a:cs typeface="Arial" pitchFamily="34" charset="0"/>
              </a:rPr>
              <a:t/>
            </a:r>
            <a:br>
              <a:rPr lang="en-US" sz="1400">
                <a:cs typeface="Arial" pitchFamily="34" charset="0"/>
              </a:rPr>
            </a:br>
            <a:r>
              <a:rPr lang="nl-NL" sz="1400">
                <a:cs typeface="Arial" pitchFamily="34" charset="0"/>
              </a:rPr>
              <a:t>Als je geen computerprogramma hebt om cd-hoesjes te maken, maak het dan met Word. Plaatjes moet je dan inscannen of van het internet halen.</a:t>
            </a:r>
            <a:endParaRPr lang="nl-NL" sz="1400">
              <a:latin typeface="Kids" charset="0"/>
            </a:endParaRPr>
          </a:p>
          <a:p>
            <a:pPr>
              <a:spcBef>
                <a:spcPct val="50000"/>
              </a:spcBef>
            </a:pPr>
            <a:r>
              <a:rPr lang="nl-NL" sz="1300">
                <a:cs typeface="Arial" pitchFamily="34" charset="0"/>
              </a:rPr>
              <a:t>  </a:t>
            </a:r>
            <a:endParaRPr lang="nl-NL" sz="1300"/>
          </a:p>
        </p:txBody>
      </p:sp>
      <p:sp>
        <p:nvSpPr>
          <p:cNvPr id="5" name="Rectangle 3"/>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sp>
        <p:nvSpPr>
          <p:cNvPr id="6" name="AutoShape 8"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7" name="AutoShape 9"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Text Box 12"/>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9" name="Picture 18"/>
          <p:cNvPicPr>
            <a:picLocks noChangeAspect="1" noChangeArrowheads="1"/>
          </p:cNvPicPr>
          <p:nvPr/>
        </p:nvPicPr>
        <p:blipFill>
          <a:blip r:embed="rId2" cstate="print"/>
          <a:srcRect/>
          <a:stretch>
            <a:fillRect/>
          </a:stretch>
        </p:blipFill>
        <p:spPr bwMode="auto">
          <a:xfrm>
            <a:off x="6400800" y="4700588"/>
            <a:ext cx="2743200" cy="2157412"/>
          </a:xfrm>
          <a:prstGeom prst="rect">
            <a:avLst/>
          </a:prstGeom>
          <a:noFill/>
          <a:ln w="12700">
            <a:noFill/>
            <a:miter lim="800000"/>
            <a:headEnd type="none" w="sm" len="sm"/>
            <a:tailEnd type="none" w="sm" len="sm"/>
          </a:ln>
        </p:spPr>
      </p:pic>
      <p:pic>
        <p:nvPicPr>
          <p:cNvPr id="10" name="Picture 19"/>
          <p:cNvPicPr>
            <a:picLocks noChangeAspect="1" noChangeArrowheads="1"/>
          </p:cNvPicPr>
          <p:nvPr/>
        </p:nvPicPr>
        <p:blipFill>
          <a:blip r:embed="rId3" cstate="print"/>
          <a:srcRect/>
          <a:stretch>
            <a:fillRect/>
          </a:stretch>
        </p:blipFill>
        <p:spPr bwMode="auto">
          <a:xfrm>
            <a:off x="4114800" y="4724400"/>
            <a:ext cx="2133600" cy="2133600"/>
          </a:xfrm>
          <a:prstGeom prst="rect">
            <a:avLst/>
          </a:prstGeom>
          <a:noFill/>
          <a:ln w="12700">
            <a:noFill/>
            <a:miter lim="800000"/>
            <a:headEnd type="none" w="sm" len="sm"/>
            <a:tailEnd type="none" w="sm" len="sm"/>
          </a:ln>
        </p:spPr>
      </p:pic>
      <p:pic>
        <p:nvPicPr>
          <p:cNvPr id="11" name="Picture 21">
            <a:hlinkClick r:id="" action="ppaction://noaction"/>
          </p:cNvPr>
          <p:cNvPicPr>
            <a:picLocks noChangeArrowheads="1"/>
          </p:cNvPicPr>
          <p:nvPr/>
        </p:nvPicPr>
        <p:blipFill>
          <a:blip r:embed="rId4" cstate="print"/>
          <a:srcRect/>
          <a:stretch>
            <a:fillRect/>
          </a:stretch>
        </p:blipFill>
        <p:spPr bwMode="auto">
          <a:xfrm>
            <a:off x="8382000" y="152400"/>
            <a:ext cx="492125" cy="415925"/>
          </a:xfrm>
          <a:prstGeom prst="rect">
            <a:avLst/>
          </a:prstGeom>
          <a:solidFill>
            <a:schemeClr val="bg1"/>
          </a:solidFill>
          <a:ln w="9525">
            <a:solidFill>
              <a:schemeClr val="bg1"/>
            </a:solidFill>
            <a:miter lim="800000"/>
            <a:headEnd/>
            <a:tailEnd/>
          </a:ln>
        </p:spPr>
      </p:pic>
      <p:sp>
        <p:nvSpPr>
          <p:cNvPr id="12" name="Rectangle 22"/>
          <p:cNvSpPr>
            <a:spLocks noChangeArrowheads="1"/>
          </p:cNvSpPr>
          <p:nvPr/>
        </p:nvSpPr>
        <p:spPr bwMode="auto">
          <a:xfrm>
            <a:off x="8077200" y="5334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13" name="AutoShape 23">
            <a:hlinkClick r:id="" action="ppaction://hlinkshowjump?jump=nextslide" highlightClick="1"/>
          </p:cNvPr>
          <p:cNvSpPr>
            <a:spLocks noChangeArrowheads="1"/>
          </p:cNvSpPr>
          <p:nvPr/>
        </p:nvSpPr>
        <p:spPr bwMode="auto">
          <a:xfrm>
            <a:off x="7696200" y="152400"/>
            <a:ext cx="533400" cy="381000"/>
          </a:xfrm>
          <a:prstGeom prst="actionButtonForwardNex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4" name="Rectangle 24">
            <a:hlinkClick r:id="" action="ppaction://hlinkshowjump?jump=nextslide"/>
          </p:cNvPr>
          <p:cNvSpPr>
            <a:spLocks noChangeArrowheads="1"/>
          </p:cNvSpPr>
          <p:nvPr/>
        </p:nvSpPr>
        <p:spPr bwMode="auto">
          <a:xfrm>
            <a:off x="7620000" y="533400"/>
            <a:ext cx="762000" cy="631584"/>
          </a:xfrm>
          <a:prstGeom prst="rect">
            <a:avLst/>
          </a:prstGeom>
          <a:noFill/>
          <a:ln w="9525">
            <a:noFill/>
            <a:miter lim="800000"/>
            <a:headEnd/>
            <a:tailEnd/>
          </a:ln>
        </p:spPr>
        <p:txBody>
          <a:bodyPr lIns="92075" tIns="46038" rIns="92075" bIns="46038">
            <a:spAutoFit/>
          </a:bodyPr>
          <a:lstStyle/>
          <a:p>
            <a:pPr>
              <a:spcBef>
                <a:spcPct val="50000"/>
              </a:spcBef>
            </a:pPr>
            <a:r>
              <a:rPr lang="en-US" sz="1000"/>
              <a:t>volgende                                      bladzijde                           </a:t>
            </a:r>
          </a:p>
          <a:p>
            <a:pPr>
              <a:spcBef>
                <a:spcPct val="50000"/>
              </a:spcBef>
            </a:pPr>
            <a:endParaRPr lang="nl-NL" sz="1000"/>
          </a:p>
        </p:txBody>
      </p:sp>
      <p:sp>
        <p:nvSpPr>
          <p:cNvPr id="15" name="AutoShape 26">
            <a:hlinkClick r:id="" action="ppaction://noaction" highlightClick="1"/>
          </p:cNvPr>
          <p:cNvSpPr>
            <a:spLocks noChangeArrowheads="1"/>
          </p:cNvSpPr>
          <p:nvPr/>
        </p:nvSpPr>
        <p:spPr bwMode="auto">
          <a:xfrm>
            <a:off x="7086600" y="152400"/>
            <a:ext cx="457200" cy="381000"/>
          </a:xfrm>
          <a:prstGeom prst="actionButtonDocumen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6" name="Rectangle 27">
            <a:hlinkClick r:id="" action="ppaction://noaction"/>
          </p:cNvPr>
          <p:cNvSpPr>
            <a:spLocks noChangeArrowheads="1"/>
          </p:cNvSpPr>
          <p:nvPr/>
        </p:nvSpPr>
        <p:spPr bwMode="auto">
          <a:xfrm>
            <a:off x="6858000" y="533400"/>
            <a:ext cx="1219200" cy="246863"/>
          </a:xfrm>
          <a:prstGeom prst="rect">
            <a:avLst/>
          </a:prstGeom>
          <a:noFill/>
          <a:ln w="9525">
            <a:noFill/>
            <a:miter lim="800000"/>
            <a:headEnd/>
            <a:tailEnd/>
          </a:ln>
        </p:spPr>
        <p:txBody>
          <a:bodyPr lIns="92075" tIns="46038" rIns="92075" bIns="46038">
            <a:spAutoFit/>
          </a:bodyPr>
          <a:lstStyle/>
          <a:p>
            <a:pPr>
              <a:spcBef>
                <a:spcPct val="50000"/>
              </a:spcBef>
            </a:pPr>
            <a:r>
              <a:rPr lang="en-US" sz="1000"/>
              <a:t>  voorbeeld</a:t>
            </a:r>
            <a:endParaRPr lang="nl-NL" sz="1000"/>
          </a:p>
        </p:txBody>
      </p:sp>
      <p:pic>
        <p:nvPicPr>
          <p:cNvPr id="17" name="Picture 28"/>
          <p:cNvPicPr>
            <a:picLocks noChangeAspect="1" noChangeArrowheads="1"/>
          </p:cNvPicPr>
          <p:nvPr/>
        </p:nvPicPr>
        <p:blipFill>
          <a:blip r:embed="rId5" cstate="print"/>
          <a:srcRect/>
          <a:stretch>
            <a:fillRect/>
          </a:stretch>
        </p:blipFill>
        <p:spPr bwMode="auto">
          <a:xfrm>
            <a:off x="2819400" y="0"/>
            <a:ext cx="3511550" cy="1571625"/>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pic>
        <p:nvPicPr>
          <p:cNvPr id="3" name="Picture 4">
            <a:hlinkClick r:id="" action="ppaction://hlinkshowjump?jump=previousslide"/>
          </p:cNvPr>
          <p:cNvPicPr>
            <a:picLocks noChangeArrowheads="1"/>
          </p:cNvPicPr>
          <p:nvPr/>
        </p:nvPicPr>
        <p:blipFill>
          <a:blip r:embed="rId2" cstate="print"/>
          <a:srcRect/>
          <a:stretch>
            <a:fillRect/>
          </a:stretch>
        </p:blipFill>
        <p:spPr bwMode="auto">
          <a:xfrm>
            <a:off x="8301038" y="223838"/>
            <a:ext cx="492125" cy="415925"/>
          </a:xfrm>
          <a:prstGeom prst="rect">
            <a:avLst/>
          </a:prstGeom>
          <a:noFill/>
          <a:ln w="9525">
            <a:noFill/>
            <a:miter lim="800000"/>
            <a:headEnd/>
            <a:tailEnd/>
          </a:ln>
        </p:spPr>
      </p:pic>
      <p:sp>
        <p:nvSpPr>
          <p:cNvPr id="4" name="Rectangle 5"/>
          <p:cNvSpPr>
            <a:spLocks noChangeArrowheads="1"/>
          </p:cNvSpPr>
          <p:nvPr/>
        </p:nvSpPr>
        <p:spPr bwMode="auto">
          <a:xfrm>
            <a:off x="8077200" y="6096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5" name="Rectangle 6">
            <a:hlinkClick r:id="" action="ppaction://noaction"/>
          </p:cNvPr>
          <p:cNvSpPr>
            <a:spLocks noChangeArrowheads="1"/>
          </p:cNvSpPr>
          <p:nvPr/>
        </p:nvSpPr>
        <p:spPr bwMode="auto">
          <a:xfrm>
            <a:off x="1657350" y="366713"/>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6" name="Text Box 7"/>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7" name="AutoShape 8"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AutoShape 9"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9" name="Text Box 10"/>
          <p:cNvSpPr txBox="1">
            <a:spLocks noChangeArrowheads="1"/>
          </p:cNvSpPr>
          <p:nvPr/>
        </p:nvSpPr>
        <p:spPr bwMode="auto">
          <a:xfrm>
            <a:off x="7467600" y="4038600"/>
            <a:ext cx="16764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sp>
        <p:nvSpPr>
          <p:cNvPr id="10" name="Text Box 13"/>
          <p:cNvSpPr txBox="1">
            <a:spLocks noChangeArrowheads="1"/>
          </p:cNvSpPr>
          <p:nvPr/>
        </p:nvSpPr>
        <p:spPr bwMode="auto">
          <a:xfrm>
            <a:off x="228600" y="304800"/>
            <a:ext cx="85344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11" name="Picture 15"/>
          <p:cNvPicPr>
            <a:picLocks noChangeAspect="1" noChangeArrowheads="1"/>
          </p:cNvPicPr>
          <p:nvPr/>
        </p:nvPicPr>
        <p:blipFill>
          <a:blip r:embed="rId3" cstate="print"/>
          <a:srcRect/>
          <a:stretch>
            <a:fillRect/>
          </a:stretch>
        </p:blipFill>
        <p:spPr bwMode="auto">
          <a:xfrm>
            <a:off x="3048000" y="2362200"/>
            <a:ext cx="6096000" cy="3048000"/>
          </a:xfrm>
          <a:prstGeom prst="rect">
            <a:avLst/>
          </a:prstGeom>
          <a:noFill/>
          <a:ln w="12700">
            <a:noFill/>
            <a:miter lim="800000"/>
            <a:headEnd type="none" w="sm" len="sm"/>
            <a:tailEnd type="none" w="sm" len="sm"/>
          </a:ln>
        </p:spPr>
      </p:pic>
      <p:sp>
        <p:nvSpPr>
          <p:cNvPr id="12" name="Text Box 14"/>
          <p:cNvSpPr txBox="1">
            <a:spLocks noChangeArrowheads="1"/>
          </p:cNvSpPr>
          <p:nvPr/>
        </p:nvSpPr>
        <p:spPr bwMode="auto">
          <a:xfrm>
            <a:off x="228600" y="990600"/>
            <a:ext cx="8534400" cy="5447645"/>
          </a:xfrm>
          <a:prstGeom prst="rect">
            <a:avLst/>
          </a:prstGeom>
          <a:noFill/>
          <a:ln w="12700">
            <a:noFill/>
            <a:miter lim="800000"/>
            <a:headEnd type="none" w="sm" len="sm"/>
            <a:tailEnd type="none" w="sm" len="sm"/>
          </a:ln>
        </p:spPr>
        <p:txBody>
          <a:bodyPr>
            <a:spAutoFit/>
          </a:bodyPr>
          <a:lstStyle/>
          <a:p>
            <a:pPr>
              <a:spcBef>
                <a:spcPct val="50000"/>
              </a:spcBef>
            </a:pPr>
            <a:r>
              <a:rPr lang="nl-NL" sz="1300" b="1" u="sng">
                <a:cs typeface="Arial" pitchFamily="34" charset="0"/>
              </a:rPr>
              <a:t>Hoe ga je te werk?</a:t>
            </a:r>
            <a:r>
              <a:rPr lang="en-US" sz="1300" b="1" u="sng">
                <a:cs typeface="Arial" pitchFamily="34" charset="0"/>
              </a:rPr>
              <a:t>                                                                                                                                                           </a:t>
            </a:r>
            <a:r>
              <a:rPr lang="nl-NL" sz="1300">
                <a:cs typeface="Arial" pitchFamily="34" charset="0"/>
              </a:rPr>
              <a:t>Voordat je op de computer aan de slag gaat, ga je eerst wat ideeën op papier zetten.</a:t>
            </a:r>
            <a:r>
              <a:rPr lang="en-US" sz="1300">
                <a:cs typeface="Arial" pitchFamily="34" charset="0"/>
              </a:rPr>
              <a:t> </a:t>
            </a:r>
            <a:r>
              <a:rPr lang="nl-NL" sz="1300">
                <a:cs typeface="Arial" pitchFamily="34" charset="0"/>
              </a:rPr>
              <a:t>Maak een aantal schetsen en kijk waar de afbeelding en de tekst moeten komen te staan.  </a:t>
            </a:r>
            <a:endParaRPr lang="en-US" sz="1300">
              <a:cs typeface="Arial" pitchFamily="34" charset="0"/>
            </a:endParaRPr>
          </a:p>
          <a:p>
            <a:pPr>
              <a:spcBef>
                <a:spcPct val="50000"/>
              </a:spcBef>
            </a:pPr>
            <a:endParaRPr lang="nl-NL" sz="1300"/>
          </a:p>
          <a:p>
            <a:pPr>
              <a:spcBef>
                <a:spcPct val="50000"/>
              </a:spcBef>
            </a:pPr>
            <a:r>
              <a:rPr lang="en-US" sz="1400" b="1" u="sng"/>
              <a:t>Wat komt er op de voorkant?</a:t>
            </a:r>
            <a:br>
              <a:rPr lang="en-US" sz="1400" b="1" u="sng"/>
            </a:br>
            <a:r>
              <a:rPr lang="en-US" sz="1400"/>
              <a:t>-Naam en titel</a:t>
            </a:r>
            <a:br>
              <a:rPr lang="en-US" sz="1400"/>
            </a:br>
            <a:r>
              <a:rPr lang="en-US" sz="1400"/>
              <a:t/>
            </a:r>
            <a:br>
              <a:rPr lang="en-US" sz="1400"/>
            </a:br>
            <a:r>
              <a:rPr lang="en-US" sz="1400" b="1" u="sng"/>
              <a:t>Wat komt er op de achterkant?</a:t>
            </a:r>
            <a:br>
              <a:rPr lang="en-US" sz="1400" b="1" u="sng"/>
            </a:br>
            <a:r>
              <a:rPr lang="en-US" sz="1400"/>
              <a:t>-Korte beschrijving van de band, concert.</a:t>
            </a:r>
            <a:br>
              <a:rPr lang="en-US" sz="1400"/>
            </a:br>
            <a:r>
              <a:rPr lang="en-US" sz="1400"/>
              <a:t>-Indeling muzieknummers + tijdsduur.</a:t>
            </a:r>
          </a:p>
          <a:p>
            <a:pPr>
              <a:spcBef>
                <a:spcPct val="50000"/>
              </a:spcBef>
            </a:pPr>
            <a:endParaRPr lang="nl-NL" sz="1400" b="1" u="sng"/>
          </a:p>
          <a:p>
            <a:pPr>
              <a:spcBef>
                <a:spcPct val="50000"/>
              </a:spcBef>
            </a:pPr>
            <a:endParaRPr lang="en-US" sz="1300">
              <a:cs typeface="Arial" pitchFamily="34" charset="0"/>
            </a:endParaRPr>
          </a:p>
          <a:p>
            <a:pPr>
              <a:spcBef>
                <a:spcPct val="50000"/>
              </a:spcBef>
            </a:pPr>
            <a:r>
              <a:rPr lang="nl-NL" sz="1300">
                <a:cs typeface="Arial" pitchFamily="34" charset="0"/>
              </a:rPr>
              <a:t>Zorg ervoor dat de cd-hoes opvalt door: </a:t>
            </a:r>
            <a:r>
              <a:rPr lang="en-US" sz="1300">
                <a:cs typeface="Arial" pitchFamily="34" charset="0"/>
              </a:rPr>
              <a:t>                                                                                                                                    </a:t>
            </a:r>
            <a:r>
              <a:rPr lang="nl-NL" sz="1300" b="1">
                <a:cs typeface="Arial" pitchFamily="34" charset="0"/>
              </a:rPr>
              <a:t>-een mooie vlakverdeling </a:t>
            </a:r>
            <a:br>
              <a:rPr lang="nl-NL" sz="1300" b="1">
                <a:cs typeface="Arial" pitchFamily="34" charset="0"/>
              </a:rPr>
            </a:br>
            <a:r>
              <a:rPr lang="nl-NL" sz="1300" b="1">
                <a:cs typeface="Arial" pitchFamily="34" charset="0"/>
              </a:rPr>
              <a:t> </a:t>
            </a:r>
            <a:r>
              <a:rPr lang="nl-NL" sz="1300" i="1">
                <a:cs typeface="Arial" pitchFamily="34" charset="0"/>
              </a:rPr>
              <a:t>(hoe de  onderdelen zijn geplaatst)</a:t>
            </a:r>
            <a:r>
              <a:rPr lang="en-US" sz="1300" i="1">
                <a:cs typeface="Arial" pitchFamily="34" charset="0"/>
              </a:rPr>
              <a:t>;</a:t>
            </a:r>
            <a:r>
              <a:rPr lang="nl-NL" sz="1300" i="1">
                <a:cs typeface="Arial" pitchFamily="34" charset="0"/>
              </a:rPr>
              <a:t> </a:t>
            </a:r>
            <a:endParaRPr lang="nl-NL" sz="1300"/>
          </a:p>
          <a:p>
            <a:pPr>
              <a:spcBef>
                <a:spcPct val="50000"/>
              </a:spcBef>
            </a:pPr>
            <a:r>
              <a:rPr lang="nl-NL" sz="1300" b="1" i="1">
                <a:cs typeface="Arial" pitchFamily="34" charset="0"/>
              </a:rPr>
              <a:t>-kleuren die opvallen</a:t>
            </a:r>
            <a:r>
              <a:rPr lang="en-US" sz="1300" b="1" i="1">
                <a:cs typeface="Arial" pitchFamily="34" charset="0"/>
              </a:rPr>
              <a:t>;</a:t>
            </a:r>
            <a:endParaRPr lang="nl-NL" sz="1300"/>
          </a:p>
          <a:p>
            <a:pPr>
              <a:spcBef>
                <a:spcPct val="50000"/>
              </a:spcBef>
            </a:pPr>
            <a:r>
              <a:rPr lang="nl-NL" sz="1300" b="1">
                <a:cs typeface="Arial" pitchFamily="34" charset="0"/>
              </a:rPr>
              <a:t>-een duidelijk lettertype</a:t>
            </a:r>
            <a:r>
              <a:rPr lang="en-US" sz="1300" b="1">
                <a:cs typeface="Arial" pitchFamily="34" charset="0"/>
              </a:rPr>
              <a:t>.</a:t>
            </a:r>
            <a:r>
              <a:rPr lang="nl-NL" sz="1300">
                <a:cs typeface="Arial" pitchFamily="34" charset="0"/>
              </a:rPr>
              <a:t> </a:t>
            </a:r>
            <a:endParaRPr lang="nl-NL" sz="1300"/>
          </a:p>
          <a:p>
            <a:pPr>
              <a:spcBef>
                <a:spcPct val="50000"/>
              </a:spcBef>
            </a:pPr>
            <a:r>
              <a:rPr lang="nl-NL">
                <a:cs typeface="Arial" pitchFamily="34" charset="0"/>
              </a:rPr>
              <a:t> </a:t>
            </a:r>
            <a:endParaRPr lang="nl-NL"/>
          </a:p>
          <a:p>
            <a:pPr>
              <a:spcBef>
                <a:spcPct val="50000"/>
              </a:spcBef>
            </a:pPr>
            <a:r>
              <a:rPr lang="nl-NL" sz="1300" b="1">
                <a:cs typeface="Arial" pitchFamily="34" charset="0"/>
              </a:rPr>
              <a:t>De cd-hoes wordt 12 cm x 12 cm. groot.</a:t>
            </a:r>
            <a:r>
              <a:rPr lang="nl-NL" sz="1300">
                <a:cs typeface="Arial" pitchFamily="34" charset="0"/>
              </a:rPr>
              <a:t> </a:t>
            </a:r>
            <a:endParaRPr lang="nl-NL"/>
          </a:p>
          <a:p>
            <a:pPr>
              <a:spcBef>
                <a:spcPct val="50000"/>
              </a:spcBef>
            </a:pPr>
            <a:endParaRPr lang="nl-NL"/>
          </a:p>
        </p:txBody>
      </p:sp>
      <p:pic>
        <p:nvPicPr>
          <p:cNvPr id="13" name="Picture 16"/>
          <p:cNvPicPr>
            <a:picLocks noChangeAspect="1" noChangeArrowheads="1"/>
          </p:cNvPicPr>
          <p:nvPr/>
        </p:nvPicPr>
        <p:blipFill>
          <a:blip r:embed="rId4" cstate="print"/>
          <a:srcRect/>
          <a:stretch>
            <a:fillRect/>
          </a:stretch>
        </p:blipFill>
        <p:spPr bwMode="auto">
          <a:xfrm>
            <a:off x="2895600" y="0"/>
            <a:ext cx="3473450" cy="331788"/>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Words>
  <Application>Microsoft Office PowerPoint</Application>
  <PresentationFormat>Diavoorstelling (4:3)</PresentationFormat>
  <Paragraphs>17</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Office-thema</vt:lpstr>
      <vt:lpstr>Dia 1</vt:lpstr>
      <vt:lpstr>Dia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Eigenaar</cp:lastModifiedBy>
  <cp:revision>1</cp:revision>
  <dcterms:created xsi:type="dcterms:W3CDTF">2013-10-04T08:31:36Z</dcterms:created>
  <dcterms:modified xsi:type="dcterms:W3CDTF">2013-10-04T08:32:28Z</dcterms:modified>
</cp:coreProperties>
</file>