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99692E3C-07FD-4EFF-8B7E-4CE556008C4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9692E3C-07FD-4EFF-8B7E-4CE556008C4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9692E3C-07FD-4EFF-8B7E-4CE556008C4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9692E3C-07FD-4EFF-8B7E-4CE556008C4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9692E3C-07FD-4EFF-8B7E-4CE556008C4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9692E3C-07FD-4EFF-8B7E-4CE556008C43}"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9692E3C-07FD-4EFF-8B7E-4CE556008C43}"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9692E3C-07FD-4EFF-8B7E-4CE556008C43}"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9692E3C-07FD-4EFF-8B7E-4CE556008C43}"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9692E3C-07FD-4EFF-8B7E-4CE556008C43}"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9692E3C-07FD-4EFF-8B7E-4CE556008C43}"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EC628F0-80BC-4E2F-9324-139F286A3300}"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692E3C-07FD-4EFF-8B7E-4CE556008C43}"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C628F0-80BC-4E2F-9324-139F286A3300}"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2"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3" name="Picture 21"/>
          <p:cNvPicPr>
            <a:picLocks noChangeAspect="1" noChangeArrowheads="1"/>
          </p:cNvPicPr>
          <p:nvPr/>
        </p:nvPicPr>
        <p:blipFill>
          <a:blip r:embed="rId3" cstate="print"/>
          <a:srcRect/>
          <a:stretch>
            <a:fillRect/>
          </a:stretch>
        </p:blipFill>
        <p:spPr bwMode="auto">
          <a:xfrm>
            <a:off x="2438400" y="0"/>
            <a:ext cx="4332288" cy="877888"/>
          </a:xfrm>
          <a:prstGeom prst="rect">
            <a:avLst/>
          </a:prstGeom>
          <a:noFill/>
          <a:ln w="12700">
            <a:noFill/>
            <a:miter lim="800000"/>
            <a:headEnd type="none" w="sm" len="sm"/>
            <a:tailEnd type="none" w="sm" len="sm"/>
          </a:ln>
        </p:spPr>
      </p:pic>
      <p:pic>
        <p:nvPicPr>
          <p:cNvPr id="24" name="Picture 22"/>
          <p:cNvPicPr>
            <a:picLocks noChangeAspect="1" noChangeArrowheads="1"/>
          </p:cNvPicPr>
          <p:nvPr/>
        </p:nvPicPr>
        <p:blipFill>
          <a:blip r:embed="rId4" cstate="print"/>
          <a:srcRect/>
          <a:stretch>
            <a:fillRect/>
          </a:stretch>
        </p:blipFill>
        <p:spPr bwMode="auto">
          <a:xfrm>
            <a:off x="5334000" y="2590800"/>
            <a:ext cx="3987800" cy="4389438"/>
          </a:xfrm>
          <a:prstGeom prst="rect">
            <a:avLst/>
          </a:prstGeom>
          <a:noFill/>
          <a:ln w="12700">
            <a:noFill/>
            <a:miter lim="800000"/>
            <a:headEnd type="none" w="sm" len="sm"/>
            <a:tailEnd type="none" w="sm" len="sm"/>
          </a:ln>
        </p:spPr>
      </p:pic>
      <p:sp>
        <p:nvSpPr>
          <p:cNvPr id="25" name="Text Box 23"/>
          <p:cNvSpPr txBox="1">
            <a:spLocks noChangeArrowheads="1"/>
          </p:cNvSpPr>
          <p:nvPr/>
        </p:nvSpPr>
        <p:spPr bwMode="auto">
          <a:xfrm>
            <a:off x="228600" y="1066800"/>
            <a:ext cx="8686800" cy="5262979"/>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heb je nodig?</a:t>
            </a:r>
            <a:br>
              <a:rPr lang="nl-NL" sz="1400" b="1" u="sng">
                <a:cs typeface="Arial" pitchFamily="34" charset="0"/>
              </a:rPr>
            </a:br>
            <a:r>
              <a:rPr lang="nl-NL" sz="1400">
                <a:cs typeface="Arial" pitchFamily="34" charset="0"/>
              </a:rPr>
              <a:t>Foto’s en informatie over je favoriete band/ artiest of evenement, A4-papier, stiften, potloden, schaar, lijm etc, eventueel computer.</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Wat ga je doen?</a:t>
            </a:r>
            <a:br>
              <a:rPr lang="nl-NL" sz="1400" b="1" u="sng">
                <a:cs typeface="Arial" pitchFamily="34" charset="0"/>
              </a:rPr>
            </a:br>
            <a:r>
              <a:rPr lang="nl-NL" sz="1400">
                <a:cs typeface="Arial" pitchFamily="34" charset="0"/>
              </a:rPr>
              <a:t>Bij jou in je dorp/stad komt je favoriete band/ artiest of evenement.  Jij mag hiervoor een flyer maken. </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Wat is een flyer?</a:t>
            </a:r>
            <a:br>
              <a:rPr lang="nl-NL" sz="1400" b="1" u="sng">
                <a:cs typeface="Arial" pitchFamily="34" charset="0"/>
              </a:rPr>
            </a:br>
            <a:r>
              <a:rPr lang="nl-NL" sz="1400">
                <a:cs typeface="Arial" pitchFamily="34" charset="0"/>
              </a:rPr>
              <a:t>Een flyer is een klein blaadje waar gegevens over een optreden of evenement op staan.</a:t>
            </a:r>
            <a:br>
              <a:rPr lang="nl-NL" sz="1400">
                <a:cs typeface="Arial" pitchFamily="34" charset="0"/>
              </a:rPr>
            </a:br>
            <a:r>
              <a:rPr lang="nl-NL" sz="1400">
                <a:cs typeface="Arial" pitchFamily="34" charset="0"/>
              </a:rPr>
              <a:t>Het is een vorm van reclame maken. Flyers worden vaak uitgedeeld aan bijvoorbeeld</a:t>
            </a:r>
            <a:br>
              <a:rPr lang="nl-NL" sz="1400">
                <a:cs typeface="Arial" pitchFamily="34" charset="0"/>
              </a:rPr>
            </a:br>
            <a:r>
              <a:rPr lang="nl-NL" sz="1400">
                <a:cs typeface="Arial" pitchFamily="34" charset="0"/>
              </a:rPr>
              <a:t>winkelend publiek of uitgaande jeugd. De flyers die uitgedeeld worden zijn vaak erg </a:t>
            </a:r>
            <a:br>
              <a:rPr lang="nl-NL" sz="1400">
                <a:cs typeface="Arial" pitchFamily="34" charset="0"/>
              </a:rPr>
            </a:br>
            <a:r>
              <a:rPr lang="nl-NL" sz="1400">
                <a:cs typeface="Arial" pitchFamily="34" charset="0"/>
              </a:rPr>
              <a:t>opvallend. Dat doen ze expres omdat zo de mensen de flyer gaan lezen.</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Hoe ga je te werk?</a:t>
            </a:r>
            <a:br>
              <a:rPr lang="nl-NL" sz="1400" b="1" u="sng">
                <a:cs typeface="Arial" pitchFamily="34" charset="0"/>
              </a:rPr>
            </a:br>
            <a:r>
              <a:rPr lang="nl-NL" sz="1400">
                <a:cs typeface="Arial" pitchFamily="34" charset="0"/>
              </a:rPr>
              <a:t>Ga eerst foto’s, kaarten en plaatjes verzamelen over een muziekvoorstelling/ concert of band.</a:t>
            </a:r>
            <a:br>
              <a:rPr lang="nl-NL" sz="1400">
                <a:cs typeface="Arial" pitchFamily="34" charset="0"/>
              </a:rPr>
            </a:br>
            <a:r>
              <a:rPr lang="nl-NL" sz="1400">
                <a:cs typeface="Arial" pitchFamily="34" charset="0"/>
              </a:rPr>
              <a:t>Als je dat gedaan hebt haal je informatie van internet of uit muziekbladen. </a:t>
            </a:r>
            <a:br>
              <a:rPr lang="nl-NL" sz="1400">
                <a:cs typeface="Arial" pitchFamily="34" charset="0"/>
              </a:rPr>
            </a:br>
            <a:r>
              <a:rPr lang="nl-NL" sz="1400">
                <a:cs typeface="Arial" pitchFamily="34" charset="0"/>
              </a:rPr>
              <a:t>Maak van alle gevonden informatie een flyer door middel van knippen en plakken.</a:t>
            </a:r>
            <a:br>
              <a:rPr lang="nl-NL" sz="1400">
                <a:cs typeface="Arial" pitchFamily="34" charset="0"/>
              </a:rPr>
            </a:br>
            <a:r>
              <a:rPr lang="nl-NL" sz="1400">
                <a:cs typeface="Arial" pitchFamily="34" charset="0"/>
              </a:rPr>
              <a:t>Het mooiste is als je deze opdracht op de computer kunt maken.</a:t>
            </a:r>
            <a:br>
              <a:rPr lang="nl-NL" sz="1400">
                <a:cs typeface="Arial" pitchFamily="34" charset="0"/>
              </a:rPr>
            </a:br>
            <a:r>
              <a:rPr lang="nl-NL" sz="1400">
                <a:cs typeface="Arial" pitchFamily="34" charset="0"/>
              </a:rPr>
              <a:t>De plaatjes en informatie kunnen van het internet gehaald worden </a:t>
            </a:r>
            <a:br>
              <a:rPr lang="nl-NL" sz="1400">
                <a:cs typeface="Arial" pitchFamily="34" charset="0"/>
              </a:rPr>
            </a:br>
            <a:r>
              <a:rPr lang="nl-NL" sz="1400">
                <a:cs typeface="Arial" pitchFamily="34" charset="0"/>
              </a:rPr>
              <a:t>en kunnen bewerkt worden via MS Word/ Paint/ Photoshop of </a:t>
            </a:r>
            <a:br>
              <a:rPr lang="nl-NL" sz="1400">
                <a:cs typeface="Arial" pitchFamily="34" charset="0"/>
              </a:rPr>
            </a:br>
            <a:r>
              <a:rPr lang="nl-NL" sz="1400">
                <a:cs typeface="Arial" pitchFamily="34" charset="0"/>
              </a:rPr>
              <a:t>Paintshop. Je moet zelf wel met deze programma’s overweg kunnen.</a:t>
            </a:r>
            <a:br>
              <a:rPr lang="nl-NL" sz="1400">
                <a:cs typeface="Arial" pitchFamily="34" charset="0"/>
              </a:rPr>
            </a:br>
            <a:r>
              <a:rPr lang="nl-NL" sz="1400">
                <a:cs typeface="Arial" pitchFamily="34" charset="0"/>
              </a:rPr>
              <a:t>Je moet van tevoren bedenken wat belangrijk is dat er op de flyer</a:t>
            </a:r>
            <a:br>
              <a:rPr lang="nl-NL" sz="1400">
                <a:cs typeface="Arial" pitchFamily="34" charset="0"/>
              </a:rPr>
            </a:br>
            <a:r>
              <a:rPr lang="nl-NL" sz="1400">
                <a:cs typeface="Arial" pitchFamily="34" charset="0"/>
              </a:rPr>
              <a:t>moet komen te staan. Lees daarom eerst de informatie op de </a:t>
            </a:r>
            <a:br>
              <a:rPr lang="nl-NL" sz="1400">
                <a:cs typeface="Arial" pitchFamily="34" charset="0"/>
              </a:rPr>
            </a:br>
            <a:r>
              <a:rPr lang="nl-NL" sz="1400">
                <a:cs typeface="Arial" pitchFamily="34" charset="0"/>
              </a:rPr>
              <a:t>volgende bladzijde</a:t>
            </a:r>
            <a:r>
              <a:rPr lang="nl-NL" sz="140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16"/>
          <p:cNvPicPr>
            <a:picLocks noChangeAspect="1" noChangeArrowheads="1"/>
          </p:cNvPicPr>
          <p:nvPr/>
        </p:nvPicPr>
        <p:blipFill>
          <a:blip r:embed="rId3" cstate="print"/>
          <a:srcRect/>
          <a:stretch>
            <a:fillRect/>
          </a:stretch>
        </p:blipFill>
        <p:spPr bwMode="auto">
          <a:xfrm>
            <a:off x="2590800" y="0"/>
            <a:ext cx="4019550" cy="877888"/>
          </a:xfrm>
          <a:prstGeom prst="rect">
            <a:avLst/>
          </a:prstGeom>
          <a:noFill/>
          <a:ln w="12700">
            <a:noFill/>
            <a:miter lim="800000"/>
            <a:headEnd type="none" w="sm" len="sm"/>
            <a:tailEnd type="none" w="sm" len="sm"/>
          </a:ln>
        </p:spPr>
      </p:pic>
      <p:pic>
        <p:nvPicPr>
          <p:cNvPr id="17" name="Picture 17"/>
          <p:cNvPicPr>
            <a:picLocks noChangeAspect="1" noChangeArrowheads="1"/>
          </p:cNvPicPr>
          <p:nvPr/>
        </p:nvPicPr>
        <p:blipFill>
          <a:blip r:embed="rId4" cstate="print"/>
          <a:srcRect/>
          <a:stretch>
            <a:fillRect/>
          </a:stretch>
        </p:blipFill>
        <p:spPr bwMode="auto">
          <a:xfrm>
            <a:off x="1066800" y="3814763"/>
            <a:ext cx="7053263" cy="3043237"/>
          </a:xfrm>
          <a:prstGeom prst="rect">
            <a:avLst/>
          </a:prstGeom>
          <a:noFill/>
          <a:ln w="12700">
            <a:noFill/>
            <a:miter lim="800000"/>
            <a:headEnd type="none" w="sm" len="sm"/>
            <a:tailEnd type="none" w="sm" len="sm"/>
          </a:ln>
        </p:spPr>
      </p:pic>
      <p:sp>
        <p:nvSpPr>
          <p:cNvPr id="18" name="Text Box 18"/>
          <p:cNvSpPr txBox="1">
            <a:spLocks noChangeArrowheads="1"/>
          </p:cNvSpPr>
          <p:nvPr/>
        </p:nvSpPr>
        <p:spPr bwMode="auto">
          <a:xfrm>
            <a:off x="228600" y="1066800"/>
            <a:ext cx="8915400" cy="2462213"/>
          </a:xfrm>
          <a:prstGeom prst="rect">
            <a:avLst/>
          </a:prstGeom>
          <a:noFill/>
          <a:ln w="12700">
            <a:noFill/>
            <a:miter lim="800000"/>
            <a:headEnd type="none" w="sm" len="sm"/>
            <a:tailEnd type="none" w="sm" len="sm"/>
          </a:ln>
        </p:spPr>
        <p:txBody>
          <a:bodyPr>
            <a:spAutoFit/>
          </a:bodyPr>
          <a:lstStyle/>
          <a:p>
            <a:pPr>
              <a:spcBef>
                <a:spcPct val="50000"/>
              </a:spcBef>
            </a:pPr>
            <a:r>
              <a:rPr lang="nl-NL" sz="1400" u="sng" dirty="0">
                <a:cs typeface="Arial" pitchFamily="34" charset="0"/>
              </a:rPr>
              <a:t>Op de voorkant van de </a:t>
            </a:r>
            <a:r>
              <a:rPr lang="nl-NL" sz="1400" u="sng" dirty="0" err="1">
                <a:cs typeface="Arial" pitchFamily="34" charset="0"/>
              </a:rPr>
              <a:t>flyer</a:t>
            </a:r>
            <a:r>
              <a:rPr lang="nl-NL" sz="1400" u="sng" dirty="0">
                <a:cs typeface="Arial" pitchFamily="34" charset="0"/>
              </a:rPr>
              <a:t> schrijf je:</a:t>
            </a:r>
            <a:br>
              <a:rPr lang="nl-NL" sz="1400" u="sng" dirty="0">
                <a:cs typeface="Arial" pitchFamily="34" charset="0"/>
              </a:rPr>
            </a:br>
            <a:r>
              <a:rPr lang="nl-NL" sz="1400" b="1" dirty="0">
                <a:cs typeface="Arial" pitchFamily="34" charset="0"/>
              </a:rPr>
              <a:t>-De naam van de band/ artiest of evenement.</a:t>
            </a:r>
            <a:br>
              <a:rPr lang="nl-NL" sz="1400" b="1" dirty="0">
                <a:cs typeface="Arial" pitchFamily="34" charset="0"/>
              </a:rPr>
            </a:br>
            <a:r>
              <a:rPr lang="nl-NL" sz="1400" b="1" dirty="0">
                <a:cs typeface="Arial" pitchFamily="34" charset="0"/>
              </a:rPr>
              <a:t>-De datum en tijd wanneer het optreden of evenement is.</a:t>
            </a:r>
            <a:br>
              <a:rPr lang="nl-NL" sz="1400" b="1" dirty="0">
                <a:cs typeface="Arial" pitchFamily="34" charset="0"/>
              </a:rPr>
            </a:br>
            <a:r>
              <a:rPr lang="nl-NL" sz="1400" b="1" dirty="0">
                <a:cs typeface="Arial" pitchFamily="34" charset="0"/>
              </a:rPr>
              <a:t>-In welk dorp/ stad  het  gaat plaatsvinden.</a:t>
            </a:r>
            <a:br>
              <a:rPr lang="nl-NL" sz="1400" b="1" dirty="0">
                <a:cs typeface="Arial" pitchFamily="34" charset="0"/>
              </a:rPr>
            </a:br>
            <a:r>
              <a:rPr lang="nl-NL" sz="1400" b="1" dirty="0">
                <a:cs typeface="Arial" pitchFamily="34" charset="0"/>
              </a:rPr>
              <a:t>-Naam van het café + adres waar het is.</a:t>
            </a:r>
            <a:br>
              <a:rPr lang="nl-NL" sz="1400" b="1" dirty="0">
                <a:cs typeface="Arial" pitchFamily="34" charset="0"/>
              </a:rPr>
            </a:br>
            <a:r>
              <a:rPr lang="nl-NL" sz="1400" b="1" dirty="0">
                <a:cs typeface="Arial" pitchFamily="34" charset="0"/>
              </a:rPr>
              <a:t> </a:t>
            </a:r>
            <a:endParaRPr lang="nl-NL" sz="1400" dirty="0">
              <a:latin typeface="Univers" charset="0"/>
            </a:endParaRPr>
          </a:p>
          <a:p>
            <a:pPr>
              <a:spcBef>
                <a:spcPct val="50000"/>
              </a:spcBef>
            </a:pPr>
            <a:r>
              <a:rPr lang="nl-NL" sz="1400" dirty="0">
                <a:cs typeface="Arial" pitchFamily="34" charset="0"/>
              </a:rPr>
              <a:t>Aan de achterkant van de </a:t>
            </a:r>
            <a:r>
              <a:rPr lang="nl-NL" sz="1400" dirty="0" err="1">
                <a:cs typeface="Arial" pitchFamily="34" charset="0"/>
              </a:rPr>
              <a:t>flyer</a:t>
            </a:r>
            <a:r>
              <a:rPr lang="nl-NL" sz="1400" dirty="0">
                <a:cs typeface="Arial" pitchFamily="34" charset="0"/>
              </a:rPr>
              <a:t> komt informatie over de band/ artiest of evenement te staan: de namen van de bandleden, instrumenten, hoe lang de band al samen is, waar ze allemaal nog gaan optreden etc. Je mag een beetje opscheppen over de band of het concert. Je moet immers mensen lokken! </a:t>
            </a:r>
            <a:endParaRPr lang="nl-NL" sz="1400" dirty="0">
              <a:latin typeface="Univers" charset="0"/>
            </a:endParaRPr>
          </a:p>
          <a:p>
            <a:pPr>
              <a:spcBef>
                <a:spcPct val="50000"/>
              </a:spcBef>
            </a:pPr>
            <a:r>
              <a:rPr lang="nl-NL" sz="1400" dirty="0"/>
              <a:t>De voor en achterkant van de </a:t>
            </a:r>
            <a:r>
              <a:rPr lang="nl-NL" sz="1400" dirty="0" err="1"/>
              <a:t>flyer</a:t>
            </a:r>
            <a:r>
              <a:rPr lang="nl-NL" sz="1400" dirty="0"/>
              <a:t> moeten op 1 A4-tje passen! </a:t>
            </a:r>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Words>
  <Application>Microsoft Office PowerPoint</Application>
  <PresentationFormat>Diavoorstelling (4:3)</PresentationFormat>
  <Paragraphs>7</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2013-10-04T14:00:12Z</dcterms:created>
  <dcterms:modified xsi:type="dcterms:W3CDTF">2013-10-04T14:00:55Z</dcterms:modified>
</cp:coreProperties>
</file>