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253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F9688-7FC5-4B8A-892F-B040D7E7CA0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2E53-951C-4904-80FD-4245CD8A720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F9688-7FC5-4B8A-892F-B040D7E7CA0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2E53-951C-4904-80FD-4245CD8A720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F9688-7FC5-4B8A-892F-B040D7E7CA0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2E53-951C-4904-80FD-4245CD8A720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F9688-7FC5-4B8A-892F-B040D7E7CA0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2E53-951C-4904-80FD-4245CD8A720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F9688-7FC5-4B8A-892F-B040D7E7CA0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2E53-951C-4904-80FD-4245CD8A720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F9688-7FC5-4B8A-892F-B040D7E7CA0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2E53-951C-4904-80FD-4245CD8A720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F9688-7FC5-4B8A-892F-B040D7E7CA0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2E53-951C-4904-80FD-4245CD8A720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F9688-7FC5-4B8A-892F-B040D7E7CA0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2E53-951C-4904-80FD-4245CD8A720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F9688-7FC5-4B8A-892F-B040D7E7CA0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2E53-951C-4904-80FD-4245CD8A720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F9688-7FC5-4B8A-892F-B040D7E7CA0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2E53-951C-4904-80FD-4245CD8A720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F9688-7FC5-4B8A-892F-B040D7E7CA0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2E53-951C-4904-80FD-4245CD8A720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F9688-7FC5-4B8A-892F-B040D7E7CA0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72E53-951C-4904-80FD-4245CD8A7200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6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5" name="Text Box 1027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1028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1029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Box 1030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9" name="Rectangle 1031"/>
          <p:cNvSpPr>
            <a:spLocks noChangeArrowheads="1"/>
          </p:cNvSpPr>
          <p:nvPr/>
        </p:nvSpPr>
        <p:spPr bwMode="auto">
          <a:xfrm>
            <a:off x="5715000" y="3581400"/>
            <a:ext cx="30480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0" name="Picture 1032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1" name="Rectangle 1033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2" name="AutoShape 103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3" name="Rectangle 1035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sp>
        <p:nvSpPr>
          <p:cNvPr id="14" name="Rectangle 1038"/>
          <p:cNvSpPr>
            <a:spLocks noChangeArrowheads="1"/>
          </p:cNvSpPr>
          <p:nvPr/>
        </p:nvSpPr>
        <p:spPr bwMode="auto">
          <a:xfrm>
            <a:off x="2938463" y="22098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5" name="Rectangle 1040"/>
          <p:cNvSpPr>
            <a:spLocks noChangeArrowheads="1"/>
          </p:cNvSpPr>
          <p:nvPr/>
        </p:nvSpPr>
        <p:spPr bwMode="auto">
          <a:xfrm>
            <a:off x="2952750" y="2214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6" name="Rectangle 1042"/>
          <p:cNvSpPr>
            <a:spLocks noChangeArrowheads="1"/>
          </p:cNvSpPr>
          <p:nvPr/>
        </p:nvSpPr>
        <p:spPr bwMode="auto">
          <a:xfrm>
            <a:off x="1143000" y="4343400"/>
            <a:ext cx="6934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7" name="Picture 10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0"/>
            <a:ext cx="4273550" cy="8874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8" name="Text Box 1044"/>
          <p:cNvSpPr txBox="1">
            <a:spLocks noChangeArrowheads="1"/>
          </p:cNvSpPr>
          <p:nvPr/>
        </p:nvSpPr>
        <p:spPr bwMode="auto">
          <a:xfrm>
            <a:off x="228600" y="1371600"/>
            <a:ext cx="8686800" cy="429348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Wie droomt er niet van net zo mooi te zijn als de modellen in de media? Wie ziet zichzelf al met verleidelijke blik en uitdagende houding op een bladzijde in </a:t>
            </a:r>
            <a:r>
              <a:rPr lang="nl-NL" sz="1400" i="1">
                <a:cs typeface="Arial" pitchFamily="34" charset="0"/>
              </a:rPr>
              <a:t>Flair </a:t>
            </a:r>
            <a:r>
              <a:rPr lang="nl-NL" sz="1400">
                <a:cs typeface="Arial" pitchFamily="34" charset="0"/>
              </a:rPr>
              <a:t>of </a:t>
            </a:r>
            <a:r>
              <a:rPr lang="nl-NL" sz="1400" i="1">
                <a:cs typeface="Arial" pitchFamily="34" charset="0"/>
              </a:rPr>
              <a:t>Elegance. </a:t>
            </a:r>
            <a:r>
              <a:rPr lang="nl-NL" sz="1400">
                <a:cs typeface="Arial" pitchFamily="34" charset="0"/>
              </a:rPr>
              <a:t>Dat kan! Door een keer over de catwalk van een zelfgeorganiseerde modeshow te stappen.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endParaRPr lang="en-US" sz="1400"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Mode heeft een aparte plaats binnen de toegepaste kunst. 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Heel vroeger was kleding vooral om je te beschermen tegen kou en regen.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Tegenwoordig gebruiken we kleding ook om te laten zien wie we zijn.    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We kunnen ons ermee onderscheiden van anderen.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Daarom wordt er steeds  weer  nieuwe kleding bedacht. Zo te zien houden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kledingontwerpers van versieren!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heb je nodig?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Potlood, A4-papier en materialen zoals: karton, textiel, tempex,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plastic, touw, enz..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moet je doen?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/>
              <a:t>Je gaat een nieuwe kledingstijl ontwerpen. Je werkt in een groepje van </a:t>
            </a:r>
            <a:r>
              <a:rPr lang="en-US" sz="1400"/>
              <a:t/>
            </a:r>
            <a:br>
              <a:rPr lang="en-US" sz="1400"/>
            </a:br>
            <a:r>
              <a:rPr lang="nl-NL" sz="1400" b="1"/>
              <a:t>maximaal </a:t>
            </a:r>
            <a:r>
              <a:rPr lang="nl-NL" sz="1400"/>
              <a:t>6 personen. Je nieuwe kledingstijl laat je aan je klasgenoten </a:t>
            </a:r>
            <a:r>
              <a:rPr lang="en-US" sz="1400"/>
              <a:t/>
            </a:r>
            <a:br>
              <a:rPr lang="en-US" sz="1400"/>
            </a:br>
            <a:r>
              <a:rPr lang="nl-NL" sz="1400"/>
              <a:t>zien door middel van een modeshow. </a:t>
            </a:r>
          </a:p>
        </p:txBody>
      </p:sp>
      <p:sp>
        <p:nvSpPr>
          <p:cNvPr id="19" name="Rectangle 1046"/>
          <p:cNvSpPr>
            <a:spLocks noChangeArrowheads="1"/>
          </p:cNvSpPr>
          <p:nvPr/>
        </p:nvSpPr>
        <p:spPr bwMode="auto">
          <a:xfrm>
            <a:off x="3724275" y="12811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0" name="Picture 104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99213" y="2057400"/>
            <a:ext cx="2744787" cy="42846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1" name="AutoShape 104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086600" y="152400"/>
            <a:ext cx="457200" cy="381000"/>
          </a:xfrm>
          <a:prstGeom prst="actionButtonDocumen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22" name="Rectangle 1050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6858000" y="533400"/>
            <a:ext cx="12192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  voorbeeld</a:t>
            </a:r>
            <a:endParaRPr lang="nl-NL" sz="1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3" name="Picture 3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6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7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3309938" y="2338388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10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0"/>
            <a:ext cx="4214813" cy="9080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52400" y="1600200"/>
            <a:ext cx="8991600" cy="37548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Hoe ga je te werk?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·Kies een thema, bijvoorbeeld een seizoen of een sport.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·Maak passend bij het thema een nieuwe kledingstijl.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Het gaat niet om alleen maar gek of grappig. Dus geen ‘feestneuzen -niveau’.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·Je schets eerst je ontwerp op papier.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Dat doe je op een A4-tje,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dus niet op ware grootte. Je zoekt je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materiaal uit (mag je zelf kiezen)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die je bij de stijl vindt passen. Dan ga je aan de slag.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Je mag zo veel mogelijk verschillende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soorten materiaal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gebruiken.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·Je moet de nieuwe kleding natuurlijk zelf kunnen dragen.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·Zorg voor toepasselijke muziek bij jullie presentatie.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·Laat iemand de show presenteren en aan elkaar praten.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/>
              <a:t>Ieder model loopt enkele keren over de catwalk </a:t>
            </a:r>
          </a:p>
        </p:txBody>
      </p:sp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3233738" y="1476375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13" name="Picture 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3663" y="1447800"/>
            <a:ext cx="2700337" cy="44196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</Words>
  <Application>Microsoft Office PowerPoint</Application>
  <PresentationFormat>Diavoorstelling (4:3)</PresentationFormat>
  <Paragraphs>7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2</cp:revision>
  <dcterms:created xsi:type="dcterms:W3CDTF">2013-10-04T10:58:15Z</dcterms:created>
  <dcterms:modified xsi:type="dcterms:W3CDTF">2013-10-04T10:59:11Z</dcterms:modified>
</cp:coreProperties>
</file>