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4D036-0680-4F01-A233-41B82A0B9E5F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A3A4-1676-41B1-BE99-208A4048258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228600" y="1676400"/>
            <a:ext cx="8686800" cy="52593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Wat heb je nodig?</a:t>
            </a:r>
            <a:r>
              <a:rPr lang="en-US" sz="13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Papier, potlood en materiaal om in te kleuren.</a:t>
            </a: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Wat moet je doen?</a:t>
            </a:r>
            <a:r>
              <a:rPr lang="en-US" sz="13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Je gaat een stripverhaal maken. Het stripverhaal gaat over de activiteit die jij </a:t>
            </a:r>
            <a:r>
              <a:rPr lang="en-US" sz="1300">
                <a:cs typeface="Arial" pitchFamily="34" charset="0"/>
              </a:rPr>
              <a:t>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voor CKV hebt gedaan. Je laat in de strip zien wat jij tijdens het ondernemen </a:t>
            </a:r>
            <a:r>
              <a:rPr lang="en-US" sz="1300">
                <a:cs typeface="Arial" pitchFamily="34" charset="0"/>
              </a:rPr>
              <a:t>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van de activiteit hebt gezien.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Het stripverhaal moet uit minimaal 6 vensters bestaan. Probeer wat variatie te maken in de gro</a:t>
            </a:r>
            <a:r>
              <a:rPr lang="en-US" sz="1300">
                <a:cs typeface="Arial" pitchFamily="34" charset="0"/>
              </a:rPr>
              <a:t>ot</a:t>
            </a:r>
            <a:r>
              <a:rPr lang="nl-NL" sz="1300">
                <a:cs typeface="Arial" pitchFamily="34" charset="0"/>
              </a:rPr>
              <a:t>te van de vensters. Zo kan een venster een vierkant zijn en zo kan het andere venster een rechthoek zijn.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en-US" sz="1300" b="1" u="sng"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300" b="1" u="sng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nl-NL" sz="1300" b="1" u="sng">
                <a:cs typeface="Arial" pitchFamily="34" charset="0"/>
              </a:rPr>
              <a:t>Hoe ga je te werk?</a:t>
            </a:r>
            <a:r>
              <a:rPr lang="en-US" sz="1300" b="1" u="sng">
                <a:cs typeface="Arial" pitchFamily="34" charset="0"/>
              </a:rPr>
              <a:t>                                                                     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- Zoek een stripverhaal op en kijk hoe de</a:t>
            </a:r>
            <a:r>
              <a:rPr lang="en-US" sz="1300">
                <a:cs typeface="Arial" pitchFamily="34" charset="0"/>
              </a:rPr>
              <a:t> </a:t>
            </a:r>
            <a:r>
              <a:rPr lang="nl-NL" sz="1300">
                <a:cs typeface="Arial" pitchFamily="34" charset="0"/>
              </a:rPr>
              <a:t>vensters eruit zien.</a:t>
            </a:r>
            <a:r>
              <a:rPr lang="en-US" sz="1300">
                <a:cs typeface="Arial" pitchFamily="34" charset="0"/>
              </a:rPr>
              <a:t>                                                                                                        </a:t>
            </a:r>
            <a:r>
              <a:rPr lang="nl-NL" sz="1300">
                <a:cs typeface="Arial" pitchFamily="34" charset="0"/>
              </a:rPr>
              <a:t>- Maak eerst op een A4-tje een schets van de indeling van de vensters.</a:t>
            </a:r>
            <a:r>
              <a:rPr lang="en-US" sz="1300">
                <a:cs typeface="Arial" pitchFamily="34" charset="0"/>
              </a:rPr>
              <a:t> </a:t>
            </a:r>
            <a:br>
              <a:rPr lang="en-US" sz="1300">
                <a:cs typeface="Arial" pitchFamily="34" charset="0"/>
              </a:rPr>
            </a:br>
            <a:r>
              <a:rPr lang="en-US" sz="1300">
                <a:cs typeface="Arial" pitchFamily="34" charset="0"/>
              </a:rPr>
              <a:t>  </a:t>
            </a:r>
            <a:r>
              <a:rPr lang="nl-NL" sz="1300" i="1">
                <a:cs typeface="Arial" pitchFamily="34" charset="0"/>
              </a:rPr>
              <a:t>Hoeveel vensters komen er?</a:t>
            </a:r>
            <a:r>
              <a:rPr lang="en-US" sz="1300" i="1">
                <a:cs typeface="Arial" pitchFamily="34" charset="0"/>
              </a:rPr>
              <a:t>                                                                                                                                                    </a:t>
            </a:r>
            <a:r>
              <a:rPr lang="nl-NL" sz="1300" i="1">
                <a:cs typeface="Arial" pitchFamily="34" charset="0"/>
              </a:rPr>
              <a:t>  </a:t>
            </a:r>
            <a:r>
              <a:rPr lang="en-US" sz="1300" i="1">
                <a:cs typeface="Arial" pitchFamily="34" charset="0"/>
              </a:rPr>
              <a:t/>
            </a:r>
            <a:br>
              <a:rPr lang="en-US" sz="1300" i="1">
                <a:cs typeface="Arial" pitchFamily="34" charset="0"/>
              </a:rPr>
            </a:br>
            <a:r>
              <a:rPr lang="en-US" sz="1300" i="1">
                <a:cs typeface="Arial" pitchFamily="34" charset="0"/>
              </a:rPr>
              <a:t>  </a:t>
            </a:r>
            <a:r>
              <a:rPr lang="nl-NL" sz="1300" i="1">
                <a:cs typeface="Arial" pitchFamily="34" charset="0"/>
              </a:rPr>
              <a:t>Hoe kan ik de vensters het beste verdelen over het A4-tje?</a:t>
            </a:r>
            <a:r>
              <a:rPr lang="en-US" sz="1300" i="1">
                <a:cs typeface="Arial" pitchFamily="34" charset="0"/>
              </a:rPr>
              <a:t>        </a:t>
            </a:r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- Bedenk wat voor verhaaltje je wilt gaan tekenen (heeft met de activiteit te maken).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- Maak een ruwe schets van het verhaal (in de vensters). Kijk of het verhaal in de </a:t>
            </a:r>
            <a:r>
              <a:rPr lang="en-US" sz="1300">
                <a:cs typeface="Arial" pitchFamily="34" charset="0"/>
              </a:rPr>
              <a:t>                                                                   </a:t>
            </a:r>
            <a:br>
              <a:rPr lang="en-US" sz="1300">
                <a:cs typeface="Arial" pitchFamily="34" charset="0"/>
              </a:rPr>
            </a:br>
            <a:r>
              <a:rPr lang="en-US" sz="1300">
                <a:cs typeface="Arial" pitchFamily="34" charset="0"/>
              </a:rPr>
              <a:t>  </a:t>
            </a:r>
            <a:r>
              <a:rPr lang="nl-NL" sz="1300">
                <a:cs typeface="Arial" pitchFamily="34" charset="0"/>
              </a:rPr>
              <a:t>hoeveelheid vensters past.</a:t>
            </a:r>
            <a:endParaRPr lang="nl-NL" sz="1300"/>
          </a:p>
          <a:p>
            <a:pPr>
              <a:spcBef>
                <a:spcPct val="50000"/>
              </a:spcBef>
            </a:pPr>
            <a:r>
              <a:rPr lang="nl-NL" sz="1300">
                <a:cs typeface="Arial" pitchFamily="34" charset="0"/>
              </a:rPr>
              <a:t>- Ben je tevreden over de schets (het idee)? Ga dan de strip netjes tekenen en inkleuren.</a:t>
            </a:r>
            <a:endParaRPr lang="nl-NL" sz="1300"/>
          </a:p>
          <a:p>
            <a:pPr>
              <a:spcBef>
                <a:spcPct val="50000"/>
              </a:spcBef>
            </a:pPr>
            <a:endParaRPr lang="nl-NL" sz="1300"/>
          </a:p>
        </p:txBody>
      </p:sp>
      <p:pic>
        <p:nvPicPr>
          <p:cNvPr id="1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572000"/>
            <a:ext cx="2362200" cy="1752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12" name="Picture 18">
            <a:hlinkClick r:id="" action="ppaction://noaction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" name="Rectangle 19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pic>
        <p:nvPicPr>
          <p:cNvPr id="14" name="Picture 20" descr="http://www.patrickastrid.nl/Stripkop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905000"/>
            <a:ext cx="228600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71800" y="0"/>
            <a:ext cx="3502025" cy="1562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2013-10-04T08:32:33Z</dcterms:created>
  <dcterms:modified xsi:type="dcterms:W3CDTF">2013-10-04T08:33:20Z</dcterms:modified>
</cp:coreProperties>
</file>