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4D036-0680-4F01-A233-41B82A0B9E5F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A3A4-1676-41B1-BE99-208A40482584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4D036-0680-4F01-A233-41B82A0B9E5F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A3A4-1676-41B1-BE99-208A40482584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4D036-0680-4F01-A233-41B82A0B9E5F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A3A4-1676-41B1-BE99-208A40482584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4D036-0680-4F01-A233-41B82A0B9E5F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A3A4-1676-41B1-BE99-208A40482584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4D036-0680-4F01-A233-41B82A0B9E5F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A3A4-1676-41B1-BE99-208A40482584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4D036-0680-4F01-A233-41B82A0B9E5F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A3A4-1676-41B1-BE99-208A40482584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4D036-0680-4F01-A233-41B82A0B9E5F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A3A4-1676-41B1-BE99-208A40482584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4D036-0680-4F01-A233-41B82A0B9E5F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A3A4-1676-41B1-BE99-208A40482584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4D036-0680-4F01-A233-41B82A0B9E5F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A3A4-1676-41B1-BE99-208A40482584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4D036-0680-4F01-A233-41B82A0B9E5F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A3A4-1676-41B1-BE99-208A40482584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4D036-0680-4F01-A233-41B82A0B9E5F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A3A4-1676-41B1-BE99-208A40482584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A4D036-0680-4F01-A233-41B82A0B9E5F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8A3A4-1676-41B1-BE99-208A40482584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343400" y="3657600"/>
            <a:ext cx="2362200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endParaRPr lang="nl-NL" sz="2400">
              <a:latin typeface="Times New Roman" pitchFamily="18" charset="0"/>
            </a:endParaRPr>
          </a:p>
        </p:txBody>
      </p:sp>
      <p:sp>
        <p:nvSpPr>
          <p:cNvPr id="5" name="Rectangle 6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1657350" y="36671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5257800" y="2438400"/>
            <a:ext cx="42672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nl-NL" sz="2400"/>
          </a:p>
        </p:txBody>
      </p:sp>
      <p:sp>
        <p:nvSpPr>
          <p:cNvPr id="7" name="AutoShape 8" descr="http://www.artactueel.nl/Exposities/realisme/Hans%20Parlevliet_bestanden/Stilleven%20met%20peren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8" name="AutoShape 9" descr="http://www.exto.nl/gallery/dbimages/1184/1184-p-1764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9" name="Text Box 11"/>
          <p:cNvSpPr txBox="1">
            <a:spLocks noChangeArrowheads="1"/>
          </p:cNvSpPr>
          <p:nvPr/>
        </p:nvSpPr>
        <p:spPr bwMode="auto">
          <a:xfrm>
            <a:off x="7772400" y="1066800"/>
            <a:ext cx="3048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l-NL"/>
          </a:p>
        </p:txBody>
      </p:sp>
      <p:sp>
        <p:nvSpPr>
          <p:cNvPr id="10" name="Text Box 13"/>
          <p:cNvSpPr txBox="1">
            <a:spLocks noChangeArrowheads="1"/>
          </p:cNvSpPr>
          <p:nvPr/>
        </p:nvSpPr>
        <p:spPr bwMode="auto">
          <a:xfrm>
            <a:off x="228600" y="1676400"/>
            <a:ext cx="8686800" cy="52593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300" b="1" u="sng">
                <a:cs typeface="Arial" pitchFamily="34" charset="0"/>
              </a:rPr>
              <a:t>Wat heb je nodig?</a:t>
            </a:r>
            <a:r>
              <a:rPr lang="en-US" sz="1300" b="1" u="sng">
                <a:cs typeface="Arial" pitchFamily="34" charset="0"/>
              </a:rPr>
              <a:t>                                                                                                                                                           </a:t>
            </a:r>
            <a:r>
              <a:rPr lang="nl-NL" sz="1300">
                <a:cs typeface="Arial" pitchFamily="34" charset="0"/>
              </a:rPr>
              <a:t>Papier, potlood en materiaal om in te kleuren.</a:t>
            </a:r>
            <a:endParaRPr lang="nl-NL" sz="1300"/>
          </a:p>
          <a:p>
            <a:pPr>
              <a:spcBef>
                <a:spcPct val="50000"/>
              </a:spcBef>
            </a:pPr>
            <a:endParaRPr lang="nl-NL" sz="1300"/>
          </a:p>
          <a:p>
            <a:pPr>
              <a:spcBef>
                <a:spcPct val="50000"/>
              </a:spcBef>
            </a:pPr>
            <a:r>
              <a:rPr lang="nl-NL" sz="1300" b="1" u="sng">
                <a:cs typeface="Arial" pitchFamily="34" charset="0"/>
              </a:rPr>
              <a:t>Wat moet je doen?</a:t>
            </a:r>
            <a:r>
              <a:rPr lang="en-US" sz="1300" b="1" u="sng">
                <a:cs typeface="Arial" pitchFamily="34" charset="0"/>
              </a:rPr>
              <a:t>                                                                                                                                                                 </a:t>
            </a:r>
            <a:r>
              <a:rPr lang="nl-NL" sz="1300">
                <a:cs typeface="Arial" pitchFamily="34" charset="0"/>
              </a:rPr>
              <a:t>Je gaat een stripverhaal maken. Het stripverhaal gaat over de activiteit die jij </a:t>
            </a:r>
            <a:r>
              <a:rPr lang="en-US" sz="1300">
                <a:cs typeface="Arial" pitchFamily="34" charset="0"/>
              </a:rPr>
              <a:t>                                                                                 </a:t>
            </a:r>
            <a:r>
              <a:rPr lang="nl-NL" sz="1300">
                <a:cs typeface="Arial" pitchFamily="34" charset="0"/>
              </a:rPr>
              <a:t>voor CKV hebt gedaan. Je laat in de strip zien wat jij tijdens het ondernemen </a:t>
            </a:r>
            <a:r>
              <a:rPr lang="en-US" sz="1300">
                <a:cs typeface="Arial" pitchFamily="34" charset="0"/>
              </a:rPr>
              <a:t>                                                                                        </a:t>
            </a:r>
            <a:r>
              <a:rPr lang="nl-NL" sz="1300">
                <a:cs typeface="Arial" pitchFamily="34" charset="0"/>
              </a:rPr>
              <a:t>van de activiteit hebt gezien.</a:t>
            </a:r>
            <a:endParaRPr lang="nl-NL" sz="1300"/>
          </a:p>
          <a:p>
            <a:pPr>
              <a:spcBef>
                <a:spcPct val="50000"/>
              </a:spcBef>
            </a:pPr>
            <a:r>
              <a:rPr lang="nl-NL" sz="1300">
                <a:cs typeface="Arial" pitchFamily="34" charset="0"/>
              </a:rPr>
              <a:t>Het stripverhaal moet uit minimaal 6 vensters bestaan. Probeer wat variatie te maken in de gro</a:t>
            </a:r>
            <a:r>
              <a:rPr lang="en-US" sz="1300">
                <a:cs typeface="Arial" pitchFamily="34" charset="0"/>
              </a:rPr>
              <a:t>ot</a:t>
            </a:r>
            <a:r>
              <a:rPr lang="nl-NL" sz="1300">
                <a:cs typeface="Arial" pitchFamily="34" charset="0"/>
              </a:rPr>
              <a:t>te van de vensters. Zo kan een venster een vierkant zijn en zo kan het andere venster een rechthoek zijn.</a:t>
            </a:r>
            <a:endParaRPr lang="nl-NL" sz="1300"/>
          </a:p>
          <a:p>
            <a:pPr>
              <a:spcBef>
                <a:spcPct val="50000"/>
              </a:spcBef>
            </a:pPr>
            <a:r>
              <a:rPr lang="en-US" sz="1300" b="1" u="sng">
                <a:cs typeface="Arial" pitchFamily="34" charset="0"/>
              </a:rPr>
              <a:t> </a:t>
            </a:r>
          </a:p>
          <a:p>
            <a:pPr>
              <a:spcBef>
                <a:spcPct val="50000"/>
              </a:spcBef>
            </a:pPr>
            <a:endParaRPr lang="en-US" sz="1300" b="1" u="sng">
              <a:cs typeface="Arial" pitchFamily="34" charset="0"/>
            </a:endParaRPr>
          </a:p>
          <a:p>
            <a:pPr>
              <a:spcBef>
                <a:spcPct val="50000"/>
              </a:spcBef>
            </a:pPr>
            <a:r>
              <a:rPr lang="nl-NL" sz="1300" b="1" u="sng">
                <a:cs typeface="Arial" pitchFamily="34" charset="0"/>
              </a:rPr>
              <a:t>Hoe ga je te werk?</a:t>
            </a:r>
            <a:r>
              <a:rPr lang="en-US" sz="1300" b="1" u="sng">
                <a:cs typeface="Arial" pitchFamily="34" charset="0"/>
              </a:rPr>
              <a:t>                                                                                                                                                                             </a:t>
            </a:r>
            <a:r>
              <a:rPr lang="nl-NL" sz="1300">
                <a:cs typeface="Arial" pitchFamily="34" charset="0"/>
              </a:rPr>
              <a:t>- Zoek een stripverhaal op en kijk hoe de</a:t>
            </a:r>
            <a:r>
              <a:rPr lang="en-US" sz="1300">
                <a:cs typeface="Arial" pitchFamily="34" charset="0"/>
              </a:rPr>
              <a:t> </a:t>
            </a:r>
            <a:r>
              <a:rPr lang="nl-NL" sz="1300">
                <a:cs typeface="Arial" pitchFamily="34" charset="0"/>
              </a:rPr>
              <a:t>vensters eruit zien.</a:t>
            </a:r>
            <a:r>
              <a:rPr lang="en-US" sz="1300">
                <a:cs typeface="Arial" pitchFamily="34" charset="0"/>
              </a:rPr>
              <a:t>                                                                                                        </a:t>
            </a:r>
            <a:r>
              <a:rPr lang="nl-NL" sz="1300">
                <a:cs typeface="Arial" pitchFamily="34" charset="0"/>
              </a:rPr>
              <a:t>- Maak eerst op een A4-tje een schets van de indeling van de vensters.</a:t>
            </a:r>
            <a:r>
              <a:rPr lang="en-US" sz="1300">
                <a:cs typeface="Arial" pitchFamily="34" charset="0"/>
              </a:rPr>
              <a:t> </a:t>
            </a:r>
            <a:br>
              <a:rPr lang="en-US" sz="1300">
                <a:cs typeface="Arial" pitchFamily="34" charset="0"/>
              </a:rPr>
            </a:br>
            <a:r>
              <a:rPr lang="en-US" sz="1300">
                <a:cs typeface="Arial" pitchFamily="34" charset="0"/>
              </a:rPr>
              <a:t>  </a:t>
            </a:r>
            <a:r>
              <a:rPr lang="nl-NL" sz="1300" i="1">
                <a:cs typeface="Arial" pitchFamily="34" charset="0"/>
              </a:rPr>
              <a:t>Hoeveel vensters komen er?</a:t>
            </a:r>
            <a:r>
              <a:rPr lang="en-US" sz="1300" i="1">
                <a:cs typeface="Arial" pitchFamily="34" charset="0"/>
              </a:rPr>
              <a:t>                                                                                                                                                    </a:t>
            </a:r>
            <a:r>
              <a:rPr lang="nl-NL" sz="1300" i="1">
                <a:cs typeface="Arial" pitchFamily="34" charset="0"/>
              </a:rPr>
              <a:t>  </a:t>
            </a:r>
            <a:r>
              <a:rPr lang="en-US" sz="1300" i="1">
                <a:cs typeface="Arial" pitchFamily="34" charset="0"/>
              </a:rPr>
              <a:t/>
            </a:r>
            <a:br>
              <a:rPr lang="en-US" sz="1300" i="1">
                <a:cs typeface="Arial" pitchFamily="34" charset="0"/>
              </a:rPr>
            </a:br>
            <a:r>
              <a:rPr lang="en-US" sz="1300" i="1">
                <a:cs typeface="Arial" pitchFamily="34" charset="0"/>
              </a:rPr>
              <a:t>  </a:t>
            </a:r>
            <a:r>
              <a:rPr lang="nl-NL" sz="1300" i="1">
                <a:cs typeface="Arial" pitchFamily="34" charset="0"/>
              </a:rPr>
              <a:t>Hoe kan ik de vensters het beste verdelen over het A4-tje?</a:t>
            </a:r>
            <a:r>
              <a:rPr lang="en-US" sz="1300" i="1">
                <a:cs typeface="Arial" pitchFamily="34" charset="0"/>
              </a:rPr>
              <a:t>        </a:t>
            </a:r>
          </a:p>
          <a:p>
            <a:pPr>
              <a:spcBef>
                <a:spcPct val="50000"/>
              </a:spcBef>
            </a:pPr>
            <a:r>
              <a:rPr lang="nl-NL" sz="1300">
                <a:cs typeface="Arial" pitchFamily="34" charset="0"/>
              </a:rPr>
              <a:t>- Bedenk wat voor verhaaltje je wilt gaan tekenen (heeft met de activiteit te maken).</a:t>
            </a:r>
            <a:endParaRPr lang="nl-NL" sz="1300"/>
          </a:p>
          <a:p>
            <a:pPr>
              <a:spcBef>
                <a:spcPct val="50000"/>
              </a:spcBef>
            </a:pPr>
            <a:r>
              <a:rPr lang="nl-NL" sz="1300">
                <a:cs typeface="Arial" pitchFamily="34" charset="0"/>
              </a:rPr>
              <a:t>- Maak een ruwe schets van het verhaal (in de vensters). Kijk of het verhaal in de </a:t>
            </a:r>
            <a:r>
              <a:rPr lang="en-US" sz="1300">
                <a:cs typeface="Arial" pitchFamily="34" charset="0"/>
              </a:rPr>
              <a:t>                                                                   </a:t>
            </a:r>
            <a:br>
              <a:rPr lang="en-US" sz="1300">
                <a:cs typeface="Arial" pitchFamily="34" charset="0"/>
              </a:rPr>
            </a:br>
            <a:r>
              <a:rPr lang="en-US" sz="1300">
                <a:cs typeface="Arial" pitchFamily="34" charset="0"/>
              </a:rPr>
              <a:t>  </a:t>
            </a:r>
            <a:r>
              <a:rPr lang="nl-NL" sz="1300">
                <a:cs typeface="Arial" pitchFamily="34" charset="0"/>
              </a:rPr>
              <a:t>hoeveelheid vensters past.</a:t>
            </a:r>
            <a:endParaRPr lang="nl-NL" sz="1300"/>
          </a:p>
          <a:p>
            <a:pPr>
              <a:spcBef>
                <a:spcPct val="50000"/>
              </a:spcBef>
            </a:pPr>
            <a:r>
              <a:rPr lang="nl-NL" sz="1300">
                <a:cs typeface="Arial" pitchFamily="34" charset="0"/>
              </a:rPr>
              <a:t>- Ben je tevreden over de schets (het idee)? Ga dan de strip netjes tekenen en inkleuren.</a:t>
            </a:r>
            <a:endParaRPr lang="nl-NL" sz="1300"/>
          </a:p>
          <a:p>
            <a:pPr>
              <a:spcBef>
                <a:spcPct val="50000"/>
              </a:spcBef>
            </a:pPr>
            <a:endParaRPr lang="nl-NL" sz="1300"/>
          </a:p>
        </p:txBody>
      </p:sp>
      <p:pic>
        <p:nvPicPr>
          <p:cNvPr id="11" name="Picture 1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4572000"/>
            <a:ext cx="2362200" cy="17526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12" name="Picture 18">
            <a:hlinkClick r:id="" action="ppaction://noaction"/>
          </p:cNvPr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0" y="152400"/>
            <a:ext cx="492125" cy="41592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13" name="Rectangle 19"/>
          <p:cNvSpPr>
            <a:spLocks noChangeArrowheads="1"/>
          </p:cNvSpPr>
          <p:nvPr/>
        </p:nvSpPr>
        <p:spPr bwMode="auto">
          <a:xfrm>
            <a:off x="8077200" y="533400"/>
            <a:ext cx="1066800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000"/>
              <a:t>  </a:t>
            </a:r>
            <a:r>
              <a:rPr lang="en-US" sz="1000"/>
              <a:t>       terug</a:t>
            </a:r>
            <a:endParaRPr lang="nl-NL" sz="1000"/>
          </a:p>
        </p:txBody>
      </p:sp>
      <p:pic>
        <p:nvPicPr>
          <p:cNvPr id="14" name="Picture 20" descr="http://www.patrickastrid.nl/Stripkop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53200" y="1905000"/>
            <a:ext cx="2286000" cy="127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2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971800" y="0"/>
            <a:ext cx="3502025" cy="15621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133</Words>
  <Application>Microsoft Office PowerPoint</Application>
  <PresentationFormat>Diavoorstelling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2" baseType="lpstr">
      <vt:lpstr>Office-thema</vt:lpstr>
      <vt:lpstr>Dia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Eigenaar</dc:creator>
  <cp:lastModifiedBy>Eigenaar</cp:lastModifiedBy>
  <cp:revision>1</cp:revision>
  <dcterms:created xsi:type="dcterms:W3CDTF">2013-10-04T08:32:33Z</dcterms:created>
  <dcterms:modified xsi:type="dcterms:W3CDTF">2013-10-04T08:33:20Z</dcterms:modified>
</cp:coreProperties>
</file>