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2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A9D0EBEA-38BE-43A2-8D92-FD23EEA512D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09E47E1-5822-4597-B806-2D39A7F88999}"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A9D0EBEA-38BE-43A2-8D92-FD23EEA512D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09E47E1-5822-4597-B806-2D39A7F88999}"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A9D0EBEA-38BE-43A2-8D92-FD23EEA512D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09E47E1-5822-4597-B806-2D39A7F88999}"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A9D0EBEA-38BE-43A2-8D92-FD23EEA512D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09E47E1-5822-4597-B806-2D39A7F88999}"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A9D0EBEA-38BE-43A2-8D92-FD23EEA512D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09E47E1-5822-4597-B806-2D39A7F88999}"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A9D0EBEA-38BE-43A2-8D92-FD23EEA512D6}"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09E47E1-5822-4597-B806-2D39A7F88999}"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A9D0EBEA-38BE-43A2-8D92-FD23EEA512D6}"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209E47E1-5822-4597-B806-2D39A7F88999}"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A9D0EBEA-38BE-43A2-8D92-FD23EEA512D6}"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209E47E1-5822-4597-B806-2D39A7F88999}"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A9D0EBEA-38BE-43A2-8D92-FD23EEA512D6}"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209E47E1-5822-4597-B806-2D39A7F88999}"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A9D0EBEA-38BE-43A2-8D92-FD23EEA512D6}"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09E47E1-5822-4597-B806-2D39A7F88999}"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A9D0EBEA-38BE-43A2-8D92-FD23EEA512D6}"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09E47E1-5822-4597-B806-2D39A7F88999}"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D0EBEA-38BE-43A2-8D92-FD23EEA512D6}"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9E47E1-5822-4597-B806-2D39A7F88999}"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gif"/><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5.gif"/><Relationship Id="rId1" Type="http://schemas.openxmlformats.org/officeDocument/2006/relationships/slideLayout" Target="../slideLayouts/slideLayout7.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5" descr="http://www.superbegin.nl/animatiegifjes/afbeeldingen/10405/dj/afbeelding2.gif"/>
          <p:cNvPicPr>
            <a:picLocks noChangeAspect="1" noChangeArrowheads="1" noCrop="1"/>
          </p:cNvPicPr>
          <p:nvPr/>
        </p:nvPicPr>
        <p:blipFill>
          <a:blip r:embed="rId2" cstate="print"/>
          <a:srcRect/>
          <a:stretch>
            <a:fillRect/>
          </a:stretch>
        </p:blipFill>
        <p:spPr bwMode="auto">
          <a:xfrm>
            <a:off x="7162800" y="5524500"/>
            <a:ext cx="1600200" cy="1333500"/>
          </a:xfrm>
          <a:prstGeom prst="rect">
            <a:avLst/>
          </a:prstGeom>
          <a:noFill/>
          <a:ln w="9525">
            <a:noFill/>
            <a:miter lim="800000"/>
            <a:headEnd/>
            <a:tailEnd/>
          </a:ln>
        </p:spPr>
      </p:pic>
      <p:sp>
        <p:nvSpPr>
          <p:cNvPr id="5" name="Rectangle 3"/>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6" name="Text Box 7"/>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7" name="AutoShape 8"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AutoShape 9"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9" name="Text Box 12"/>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10" name="Picture 17">
            <a:hlinkClick r:id="" action="ppaction://noaction"/>
          </p:cNvPr>
          <p:cNvPicPr>
            <a:picLocks noChangeArrowheads="1"/>
          </p:cNvPicPr>
          <p:nvPr/>
        </p:nvPicPr>
        <p:blipFill>
          <a:blip r:embed="rId3"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1" name="Rectangle 18"/>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2" name="AutoShape 19">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3" name="Rectangle 20">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pic>
        <p:nvPicPr>
          <p:cNvPr id="14" name="Picture 22"/>
          <p:cNvPicPr>
            <a:picLocks noChangeAspect="1" noChangeArrowheads="1"/>
          </p:cNvPicPr>
          <p:nvPr/>
        </p:nvPicPr>
        <p:blipFill>
          <a:blip r:embed="rId4" cstate="print"/>
          <a:srcRect/>
          <a:stretch>
            <a:fillRect/>
          </a:stretch>
        </p:blipFill>
        <p:spPr bwMode="auto">
          <a:xfrm>
            <a:off x="152400" y="3048000"/>
            <a:ext cx="3417888" cy="3990975"/>
          </a:xfrm>
          <a:prstGeom prst="rect">
            <a:avLst/>
          </a:prstGeom>
          <a:noFill/>
          <a:ln w="12700">
            <a:noFill/>
            <a:miter lim="800000"/>
            <a:headEnd type="none" w="sm" len="sm"/>
            <a:tailEnd type="none" w="sm" len="sm"/>
          </a:ln>
        </p:spPr>
      </p:pic>
      <p:sp>
        <p:nvSpPr>
          <p:cNvPr id="15" name="Text Box 23"/>
          <p:cNvSpPr txBox="1">
            <a:spLocks noChangeArrowheads="1"/>
          </p:cNvSpPr>
          <p:nvPr/>
        </p:nvSpPr>
        <p:spPr bwMode="auto">
          <a:xfrm>
            <a:off x="762000" y="1752600"/>
            <a:ext cx="8382000" cy="2176463"/>
          </a:xfrm>
          <a:prstGeom prst="rect">
            <a:avLst/>
          </a:prstGeom>
          <a:noFill/>
          <a:ln w="12700">
            <a:noFill/>
            <a:miter lim="800000"/>
            <a:headEnd type="none" w="sm" len="sm"/>
            <a:tailEnd type="none" w="sm" len="sm"/>
          </a:ln>
        </p:spPr>
        <p:txBody>
          <a:bodyPr>
            <a:spAutoFit/>
          </a:bodyPr>
          <a:lstStyle/>
          <a:p>
            <a:pPr>
              <a:spcBef>
                <a:spcPct val="50000"/>
              </a:spcBef>
            </a:pPr>
            <a:r>
              <a:rPr lang="nl-NL" sz="1300" b="1" u="sng">
                <a:cs typeface="Arial" pitchFamily="34" charset="0"/>
              </a:rPr>
              <a:t>Wat heb je nodig?</a:t>
            </a:r>
            <a:r>
              <a:rPr lang="en-US" sz="1300" b="1" u="sng">
                <a:cs typeface="Arial" pitchFamily="34" charset="0"/>
              </a:rPr>
              <a:t>                                                                                                                                                                </a:t>
            </a:r>
            <a:r>
              <a:rPr lang="nl-NL" sz="1300">
                <a:cs typeface="Arial" pitchFamily="34" charset="0"/>
              </a:rPr>
              <a:t>Een computer, met het muziekprogramma </a:t>
            </a:r>
            <a:r>
              <a:rPr lang="nl-NL" sz="1300" b="1">
                <a:cs typeface="Arial" pitchFamily="34" charset="0"/>
              </a:rPr>
              <a:t>Acid </a:t>
            </a:r>
            <a:r>
              <a:rPr lang="nl-NL" sz="1300">
                <a:cs typeface="Arial" pitchFamily="34" charset="0"/>
              </a:rPr>
              <a:t>of</a:t>
            </a:r>
            <a:r>
              <a:rPr lang="nl-NL" sz="1300" b="1">
                <a:cs typeface="Arial" pitchFamily="34" charset="0"/>
              </a:rPr>
              <a:t> </a:t>
            </a:r>
            <a:r>
              <a:rPr lang="en-US" sz="1300" b="1">
                <a:cs typeface="Arial" pitchFamily="34" charset="0"/>
              </a:rPr>
              <a:t>M</a:t>
            </a:r>
            <a:r>
              <a:rPr lang="nl-NL" sz="1300" b="1">
                <a:cs typeface="Arial" pitchFamily="34" charset="0"/>
              </a:rPr>
              <a:t>usic</a:t>
            </a:r>
            <a:r>
              <a:rPr lang="en-US" sz="1300" b="1">
                <a:cs typeface="Arial" pitchFamily="34" charset="0"/>
              </a:rPr>
              <a:t> </a:t>
            </a:r>
            <a:r>
              <a:rPr lang="nl-NL" sz="1300" b="1">
                <a:cs typeface="Arial" pitchFamily="34" charset="0"/>
              </a:rPr>
              <a:t>maker</a:t>
            </a:r>
            <a:r>
              <a:rPr lang="nl-NL" sz="1300">
                <a:cs typeface="Arial" pitchFamily="34" charset="0"/>
              </a:rPr>
              <a:t> en een cd-brander. </a:t>
            </a:r>
            <a:endParaRPr lang="nl-NL" sz="1300">
              <a:latin typeface="Kids" charset="0"/>
            </a:endParaRPr>
          </a:p>
          <a:p>
            <a:pPr>
              <a:spcBef>
                <a:spcPct val="50000"/>
              </a:spcBef>
            </a:pPr>
            <a:r>
              <a:rPr lang="nl-NL" sz="1300" b="1" u="sng">
                <a:cs typeface="Arial" pitchFamily="34" charset="0"/>
              </a:rPr>
              <a:t>Wat ga je doen?</a:t>
            </a:r>
            <a:r>
              <a:rPr lang="en-US" sz="1300" b="1" u="sng">
                <a:cs typeface="Arial" pitchFamily="34" charset="0"/>
              </a:rPr>
              <a:t>                                                                                                                                                                         </a:t>
            </a:r>
            <a:r>
              <a:rPr lang="nl-NL" sz="1300">
                <a:cs typeface="Arial" pitchFamily="34" charset="0"/>
              </a:rPr>
              <a:t>Ben je naar een te gek concert geweest? Of vond je het wat minder geslaagd? </a:t>
            </a:r>
            <a:r>
              <a:rPr lang="en-US" sz="1300">
                <a:cs typeface="Arial" pitchFamily="34" charset="0"/>
              </a:rPr>
              <a:t>                                                                                                   </a:t>
            </a:r>
            <a:r>
              <a:rPr lang="nl-NL" sz="1300">
                <a:cs typeface="Arial" pitchFamily="34" charset="0"/>
              </a:rPr>
              <a:t>Jij krijgt nu de kans je eigen muziek te componeren. Dit keer ben jij geen bezoeker maar </a:t>
            </a:r>
            <a:r>
              <a:rPr lang="en-US" sz="1300">
                <a:cs typeface="Arial" pitchFamily="34" charset="0"/>
              </a:rPr>
              <a:t>b</a:t>
            </a:r>
            <a:r>
              <a:rPr lang="nl-NL" sz="1300">
                <a:cs typeface="Arial" pitchFamily="34" charset="0"/>
              </a:rPr>
              <a:t>en je even de artiest. </a:t>
            </a:r>
            <a:r>
              <a:rPr lang="en-US" sz="1300">
                <a:cs typeface="Arial" pitchFamily="34" charset="0"/>
              </a:rPr>
              <a:t> </a:t>
            </a:r>
            <a:r>
              <a:rPr lang="nl-NL" sz="1300">
                <a:cs typeface="Arial" pitchFamily="34" charset="0"/>
              </a:rPr>
              <a:t>Ook als je naar de film (studio’s) het theater of een dansvoorstelling bent geweest kun je deze opdracht maken. Het soort muziekstuk dat je maakt moet wel met je ondernomen activiteit te maken hebben.</a:t>
            </a:r>
            <a:r>
              <a:rPr lang="en-US" sz="1300">
                <a:cs typeface="Arial" pitchFamily="34" charset="0"/>
              </a:rPr>
              <a:t> </a:t>
            </a:r>
            <a:r>
              <a:rPr lang="nl-NL" sz="1300">
                <a:cs typeface="Arial" pitchFamily="34" charset="0"/>
              </a:rPr>
              <a:t>Als je naar een balletvoorstelling</a:t>
            </a:r>
            <a:r>
              <a:rPr lang="en-US" sz="1300">
                <a:cs typeface="Arial" pitchFamily="34" charset="0"/>
              </a:rPr>
              <a:t> </a:t>
            </a:r>
            <a:r>
              <a:rPr lang="nl-NL" sz="1300">
                <a:cs typeface="Arial" pitchFamily="34" charset="0"/>
              </a:rPr>
              <a:t>bent geweest kun je natuurlijk geen house muziek maken! </a:t>
            </a:r>
            <a:r>
              <a:rPr lang="en-US" sz="1300">
                <a:cs typeface="Arial" pitchFamily="34" charset="0"/>
              </a:rPr>
              <a:t>                                                                                           </a:t>
            </a:r>
            <a:r>
              <a:rPr lang="nl-NL" sz="1300">
                <a:cs typeface="Arial" pitchFamily="34" charset="0"/>
              </a:rPr>
              <a:t>Voor deze opdracht moet je wel een beetje handig zijn in het omgaan met computers en muziekprogramma's. </a:t>
            </a:r>
            <a:r>
              <a:rPr lang="en-US" sz="1300">
                <a:cs typeface="Arial" pitchFamily="34" charset="0"/>
              </a:rPr>
              <a:t>                                </a:t>
            </a:r>
            <a:r>
              <a:rPr lang="nl-NL" sz="1300">
                <a:cs typeface="Arial" pitchFamily="34" charset="0"/>
              </a:rPr>
              <a:t>Je gaat zelf een nummer mixen met bestaande loops.</a:t>
            </a:r>
            <a:endParaRPr lang="nl-NL" sz="1300"/>
          </a:p>
        </p:txBody>
      </p:sp>
      <p:sp>
        <p:nvSpPr>
          <p:cNvPr id="16" name="Text Box 24"/>
          <p:cNvSpPr txBox="1">
            <a:spLocks noChangeArrowheads="1"/>
          </p:cNvSpPr>
          <p:nvPr/>
        </p:nvSpPr>
        <p:spPr bwMode="auto">
          <a:xfrm>
            <a:off x="3810000" y="4114800"/>
            <a:ext cx="5334000" cy="2176463"/>
          </a:xfrm>
          <a:prstGeom prst="rect">
            <a:avLst/>
          </a:prstGeom>
          <a:noFill/>
          <a:ln w="12700">
            <a:noFill/>
            <a:miter lim="800000"/>
            <a:headEnd type="none" w="sm" len="sm"/>
            <a:tailEnd type="none" w="sm" len="sm"/>
          </a:ln>
        </p:spPr>
        <p:txBody>
          <a:bodyPr>
            <a:spAutoFit/>
          </a:bodyPr>
          <a:lstStyle/>
          <a:p>
            <a:pPr>
              <a:spcBef>
                <a:spcPct val="50000"/>
              </a:spcBef>
            </a:pPr>
            <a:r>
              <a:rPr lang="nl-NL" sz="1300" b="1" u="sng">
                <a:cs typeface="Arial" pitchFamily="34" charset="0"/>
              </a:rPr>
              <a:t>Hoe ga je te werk?</a:t>
            </a:r>
            <a:r>
              <a:rPr lang="en-US" sz="1300" b="1" u="sng">
                <a:cs typeface="Arial" pitchFamily="34" charset="0"/>
              </a:rPr>
              <a:t>                                                                                        </a:t>
            </a:r>
            <a:r>
              <a:rPr lang="nl-NL" sz="1300">
                <a:cs typeface="Arial" pitchFamily="34" charset="0"/>
              </a:rPr>
              <a:t>Lees eerst de theorie door. Je moet eerst even de loops beluisteren,  </a:t>
            </a:r>
            <a:r>
              <a:rPr lang="en-US" sz="1300">
                <a:cs typeface="Arial" pitchFamily="34" charset="0"/>
              </a:rPr>
              <a:t>  </a:t>
            </a:r>
            <a:r>
              <a:rPr lang="nl-NL" sz="1300">
                <a:cs typeface="Arial" pitchFamily="34" charset="0"/>
              </a:rPr>
              <a:t>   </a:t>
            </a:r>
            <a:r>
              <a:rPr lang="en-US" sz="1300">
                <a:cs typeface="Arial" pitchFamily="34" charset="0"/>
              </a:rPr>
              <a:t>  </a:t>
            </a:r>
            <a:r>
              <a:rPr lang="nl-NL" sz="1300">
                <a:cs typeface="Arial" pitchFamily="34" charset="0"/>
              </a:rPr>
              <a:t>dan weet je precies wat voor soort muziek je wilt  gaan maken.                   Wil je een hip-hop nummer, house of country het kan allemaal.                    Je moet dan wel de juiste muziek stijlen bij elkaar vinden.                       Probeer er een leuk nummer van te maken met een bepaalde                  opbouw er in.</a:t>
            </a:r>
            <a:r>
              <a:rPr lang="en-US" sz="1300">
                <a:cs typeface="Arial" pitchFamily="34" charset="0"/>
              </a:rPr>
              <a:t> </a:t>
            </a:r>
            <a:r>
              <a:rPr lang="nl-NL" sz="1300">
                <a:cs typeface="Arial" pitchFamily="34" charset="0"/>
              </a:rPr>
              <a:t>Een intro, misschien ergens een solo en weer een uitro.                            Als het muziekstuk af is, sla je hem op. </a:t>
            </a:r>
            <a:r>
              <a:rPr lang="en-US" sz="1300">
                <a:cs typeface="Arial" pitchFamily="34" charset="0"/>
              </a:rPr>
              <a:t>                                  </a:t>
            </a:r>
            <a:r>
              <a:rPr lang="nl-NL" sz="1300">
                <a:cs typeface="Arial" pitchFamily="34" charset="0"/>
              </a:rPr>
              <a:t>                                Tot slot zet je de muziek op een cd-tje.</a:t>
            </a:r>
            <a:endParaRPr lang="nl-NL" sz="1300">
              <a:latin typeface="Kids" charset="0"/>
            </a:endParaRPr>
          </a:p>
          <a:p>
            <a:pPr>
              <a:spcBef>
                <a:spcPct val="50000"/>
              </a:spcBef>
            </a:pPr>
            <a:endParaRPr lang="nl-NL" sz="1300"/>
          </a:p>
        </p:txBody>
      </p:sp>
      <p:pic>
        <p:nvPicPr>
          <p:cNvPr id="17" name="Picture 27"/>
          <p:cNvPicPr>
            <a:picLocks noChangeAspect="1" noChangeArrowheads="1"/>
          </p:cNvPicPr>
          <p:nvPr/>
        </p:nvPicPr>
        <p:blipFill>
          <a:blip r:embed="rId5" cstate="print"/>
          <a:srcRect/>
          <a:stretch>
            <a:fillRect/>
          </a:stretch>
        </p:blipFill>
        <p:spPr bwMode="auto">
          <a:xfrm>
            <a:off x="2895600" y="0"/>
            <a:ext cx="3560763" cy="1541463"/>
          </a:xfrm>
          <a:prstGeom prst="rect">
            <a:avLst/>
          </a:prstGeom>
          <a:noFill/>
          <a:ln w="12700">
            <a:noFill/>
            <a:miter lim="800000"/>
            <a:headEnd type="none" w="sm" len="sm"/>
            <a:tailEnd type="none" w="sm" len="sm"/>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062" descr="http://www.superbegin.nl/animatiegifjes/afbeeldingen/10405/dj/afbeelding3.gif"/>
          <p:cNvPicPr>
            <a:picLocks noChangeAspect="1" noChangeArrowheads="1" noCrop="1"/>
          </p:cNvPicPr>
          <p:nvPr/>
        </p:nvPicPr>
        <p:blipFill>
          <a:blip r:embed="rId2" cstate="print"/>
          <a:srcRect/>
          <a:stretch>
            <a:fillRect/>
          </a:stretch>
        </p:blipFill>
        <p:spPr bwMode="auto">
          <a:xfrm>
            <a:off x="5676900" y="3048000"/>
            <a:ext cx="3467100" cy="3962400"/>
          </a:xfrm>
          <a:prstGeom prst="rect">
            <a:avLst/>
          </a:prstGeom>
          <a:noFill/>
          <a:ln w="9525">
            <a:noFill/>
            <a:miter lim="800000"/>
            <a:headEnd/>
            <a:tailEnd/>
          </a:ln>
        </p:spPr>
      </p:pic>
      <p:sp>
        <p:nvSpPr>
          <p:cNvPr id="5" name="Text Box 2061"/>
          <p:cNvSpPr txBox="1">
            <a:spLocks noChangeArrowheads="1"/>
          </p:cNvSpPr>
          <p:nvPr/>
        </p:nvSpPr>
        <p:spPr bwMode="auto">
          <a:xfrm>
            <a:off x="152400" y="1219200"/>
            <a:ext cx="8610600" cy="3368675"/>
          </a:xfrm>
          <a:prstGeom prst="rect">
            <a:avLst/>
          </a:prstGeom>
          <a:noFill/>
          <a:ln w="12700">
            <a:noFill/>
            <a:miter lim="800000"/>
            <a:headEnd type="none" w="sm" len="sm"/>
            <a:tailEnd type="none" w="sm" len="sm"/>
          </a:ln>
        </p:spPr>
        <p:txBody>
          <a:bodyPr>
            <a:spAutoFit/>
          </a:bodyPr>
          <a:lstStyle/>
          <a:p>
            <a:pPr>
              <a:spcBef>
                <a:spcPct val="50000"/>
              </a:spcBef>
            </a:pPr>
            <a:r>
              <a:rPr lang="nl-NL" sz="1300">
                <a:cs typeface="Arial" pitchFamily="34" charset="0"/>
              </a:rPr>
              <a:t>Met de computer ga je zelf een nummer mixen, met bestaande </a:t>
            </a:r>
            <a:r>
              <a:rPr lang="nl-NL" sz="1300" b="1">
                <a:cs typeface="Arial" pitchFamily="34" charset="0"/>
              </a:rPr>
              <a:t>loops.</a:t>
            </a:r>
            <a:r>
              <a:rPr lang="en-US" sz="1300" b="1">
                <a:cs typeface="Arial" pitchFamily="34" charset="0"/>
              </a:rPr>
              <a:t> </a:t>
            </a:r>
            <a:r>
              <a:rPr lang="nl-NL" sz="1300">
                <a:cs typeface="Arial" pitchFamily="34" charset="0"/>
              </a:rPr>
              <a:t>Loops zijn kleine brokken audio </a:t>
            </a:r>
            <a:r>
              <a:rPr lang="en-US" sz="1300">
                <a:cs typeface="Arial" pitchFamily="34" charset="0"/>
              </a:rPr>
              <a:t>                                     </a:t>
            </a:r>
            <a:r>
              <a:rPr lang="nl-NL" sz="1300">
                <a:cs typeface="Arial" pitchFamily="34" charset="0"/>
              </a:rPr>
              <a:t>die zo zijn vormgegeven dat bij ononderbroken herhaald afspelen ze als een continue beat of</a:t>
            </a:r>
            <a:r>
              <a:rPr lang="en-US" sz="1300">
                <a:cs typeface="Arial" pitchFamily="34" charset="0"/>
              </a:rPr>
              <a:t>                                             </a:t>
            </a:r>
            <a:r>
              <a:rPr lang="nl-NL" sz="1300">
                <a:cs typeface="Arial" pitchFamily="34" charset="0"/>
              </a:rPr>
              <a:t> patroon klinken.</a:t>
            </a:r>
            <a:r>
              <a:rPr lang="en-US" sz="1300">
                <a:cs typeface="Arial" pitchFamily="34" charset="0"/>
              </a:rPr>
              <a:t>  </a:t>
            </a:r>
            <a:r>
              <a:rPr lang="nl-NL" sz="1300">
                <a:cs typeface="Arial" pitchFamily="34" charset="0"/>
              </a:rPr>
              <a:t>Een loop is maar 4 maten lang en wordt steeds herhaald. Zo heb je een basgitaar, drumritme, gitaarsolo of een scheurende saxofoon partij van een paar maten die je zelf kan gaan mixen met elkaar.    </a:t>
            </a:r>
            <a:endParaRPr lang="nl-NL" sz="1300">
              <a:latin typeface="Kids" charset="0"/>
            </a:endParaRPr>
          </a:p>
          <a:p>
            <a:pPr>
              <a:spcBef>
                <a:spcPct val="50000"/>
              </a:spcBef>
            </a:pPr>
            <a:r>
              <a:rPr lang="nl-NL" sz="1300">
                <a:cs typeface="Arial" pitchFamily="34" charset="0"/>
              </a:rPr>
              <a:t> </a:t>
            </a:r>
            <a:endParaRPr lang="en-US" sz="1300">
              <a:cs typeface="Arial" pitchFamily="34" charset="0"/>
            </a:endParaRPr>
          </a:p>
          <a:p>
            <a:pPr>
              <a:spcBef>
                <a:spcPct val="50000"/>
              </a:spcBef>
            </a:pPr>
            <a:r>
              <a:rPr lang="nl-NL" sz="1300" b="1" u="sng">
                <a:cs typeface="Arial" pitchFamily="34" charset="0"/>
              </a:rPr>
              <a:t>ACID music:</a:t>
            </a:r>
            <a:r>
              <a:rPr lang="en-US" sz="1300" b="1" u="sng">
                <a:cs typeface="Arial" pitchFamily="34" charset="0"/>
              </a:rPr>
              <a:t>                                                                                                                                                                                      </a:t>
            </a:r>
            <a:r>
              <a:rPr lang="nl-NL" sz="1300">
                <a:cs typeface="Arial" pitchFamily="34" charset="0"/>
              </a:rPr>
              <a:t>Als je het programma: ACID Music opstart, en je hebt het venster in beeld, </a:t>
            </a:r>
            <a:r>
              <a:rPr lang="en-US" sz="1300">
                <a:cs typeface="Arial" pitchFamily="34" charset="0"/>
              </a:rPr>
              <a:t> </a:t>
            </a:r>
            <a:r>
              <a:rPr lang="nl-NL" sz="1300" b="1" u="sng">
                <a:cs typeface="Arial" pitchFamily="34" charset="0"/>
              </a:rPr>
              <a:t>klik je op play</a:t>
            </a:r>
            <a:r>
              <a:rPr lang="nl-NL" sz="1300">
                <a:cs typeface="Arial" pitchFamily="34" charset="0"/>
              </a:rPr>
              <a:t>. </a:t>
            </a:r>
            <a:r>
              <a:rPr lang="en-US" sz="1300">
                <a:cs typeface="Arial" pitchFamily="34" charset="0"/>
              </a:rPr>
              <a:t>                                                       </a:t>
            </a:r>
            <a:r>
              <a:rPr lang="nl-NL" sz="1300">
                <a:cs typeface="Arial" pitchFamily="34" charset="0"/>
              </a:rPr>
              <a:t>Je hoort een korte uitleg over ACID Music. Het venster van ACID Music is onderverdeeld</a:t>
            </a:r>
            <a:r>
              <a:rPr lang="en-US" sz="1300">
                <a:cs typeface="Arial" pitchFamily="34" charset="0"/>
              </a:rPr>
              <a:t> </a:t>
            </a:r>
            <a:r>
              <a:rPr lang="nl-NL" sz="1300">
                <a:cs typeface="Arial" pitchFamily="34" charset="0"/>
              </a:rPr>
              <a:t>in drie hoofdgedeelten: het venster</a:t>
            </a:r>
            <a:r>
              <a:rPr lang="en-US" sz="1300">
                <a:cs typeface="Arial" pitchFamily="34" charset="0"/>
              </a:rPr>
              <a:t>, </a:t>
            </a:r>
            <a:r>
              <a:rPr lang="nl-NL" sz="1300">
                <a:cs typeface="Arial" pitchFamily="34" charset="0"/>
              </a:rPr>
              <a:t>track view, de tracklist, en de onderste helft waar alle loops staan. Klik een loop aan, b.v. </a:t>
            </a:r>
            <a:r>
              <a:rPr lang="nl-NL" sz="1300" b="1">
                <a:cs typeface="Arial" pitchFamily="34" charset="0"/>
              </a:rPr>
              <a:t>acoustic piano</a:t>
            </a:r>
            <a:r>
              <a:rPr lang="nl-NL" sz="1300">
                <a:cs typeface="Arial" pitchFamily="34" charset="0"/>
              </a:rPr>
              <a:t>. Je krijgt dan de loop te horen.</a:t>
            </a:r>
            <a:r>
              <a:rPr lang="en-US" sz="1300">
                <a:cs typeface="Arial" pitchFamily="34" charset="0"/>
              </a:rPr>
              <a:t> </a:t>
            </a:r>
            <a:r>
              <a:rPr lang="nl-NL" sz="1300">
                <a:cs typeface="Arial" pitchFamily="34" charset="0"/>
              </a:rPr>
              <a:t>Wil je die loop gebruiken, dan klik je op de linker muisknop en sleep je als het ware de </a:t>
            </a:r>
            <a:r>
              <a:rPr lang="en-US" sz="1300">
                <a:cs typeface="Arial" pitchFamily="34" charset="0"/>
              </a:rPr>
              <a:t>te</a:t>
            </a:r>
            <a:r>
              <a:rPr lang="nl-NL" sz="1300">
                <a:cs typeface="Arial" pitchFamily="34" charset="0"/>
              </a:rPr>
              <a:t>kst van de loop omhoog naar het bovenste venster. </a:t>
            </a:r>
            <a:r>
              <a:rPr lang="en-US" sz="1300">
                <a:cs typeface="Arial" pitchFamily="34" charset="0"/>
              </a:rPr>
              <a:t> </a:t>
            </a:r>
            <a:r>
              <a:rPr lang="nl-NL" sz="1300">
                <a:cs typeface="Arial" pitchFamily="34" charset="0"/>
              </a:rPr>
              <a:t>Als je de linker muisknop los laat, </a:t>
            </a:r>
            <a:r>
              <a:rPr lang="en-US" sz="1300">
                <a:cs typeface="Arial" pitchFamily="34" charset="0"/>
              </a:rPr>
              <a:t/>
            </a:r>
            <a:br>
              <a:rPr lang="en-US" sz="1300">
                <a:cs typeface="Arial" pitchFamily="34" charset="0"/>
              </a:rPr>
            </a:br>
            <a:r>
              <a:rPr lang="nl-NL" sz="1300">
                <a:cs typeface="Arial" pitchFamily="34" charset="0"/>
              </a:rPr>
              <a:t>verandert de pijl in een potlood en kun je de muziek gaan tekenen. Voor elke nieuwe loop </a:t>
            </a:r>
            <a:r>
              <a:rPr lang="en-US" sz="1300">
                <a:cs typeface="Arial" pitchFamily="34" charset="0"/>
              </a:rPr>
              <a:t/>
            </a:r>
            <a:br>
              <a:rPr lang="en-US" sz="1300">
                <a:cs typeface="Arial" pitchFamily="34" charset="0"/>
              </a:rPr>
            </a:br>
            <a:r>
              <a:rPr lang="nl-NL" sz="1300">
                <a:cs typeface="Arial" pitchFamily="34" charset="0"/>
              </a:rPr>
              <a:t>krijg  je automatisch een andere track. Zo kan het voorkomen dat je een nummer hebt gemaakt</a:t>
            </a:r>
            <a:r>
              <a:rPr lang="en-US" sz="1300">
                <a:cs typeface="Arial" pitchFamily="34" charset="0"/>
              </a:rPr>
              <a:t> </a:t>
            </a:r>
            <a:br>
              <a:rPr lang="en-US" sz="1300">
                <a:cs typeface="Arial" pitchFamily="34" charset="0"/>
              </a:rPr>
            </a:br>
            <a:r>
              <a:rPr lang="nl-NL" sz="1300">
                <a:cs typeface="Arial" pitchFamily="34" charset="0"/>
              </a:rPr>
              <a:t>met wel 8 verschillende instrumenten! </a:t>
            </a:r>
            <a:endParaRPr lang="nl-NL" sz="1300">
              <a:latin typeface="Kids" charset="0"/>
            </a:endParaRPr>
          </a:p>
          <a:p>
            <a:pPr>
              <a:spcBef>
                <a:spcPct val="50000"/>
              </a:spcBef>
            </a:pPr>
            <a:endParaRPr lang="nl-NL" sz="1300"/>
          </a:p>
        </p:txBody>
      </p:sp>
      <p:sp>
        <p:nvSpPr>
          <p:cNvPr id="6" name="Rectangle 2050"/>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pic>
        <p:nvPicPr>
          <p:cNvPr id="7" name="Picture 2051">
            <a:hlinkClick r:id="" action="ppaction://hlinkshowjump?jump=previousslide"/>
          </p:cNvPr>
          <p:cNvPicPr>
            <a:picLocks noChangeArrowheads="1"/>
          </p:cNvPicPr>
          <p:nvPr/>
        </p:nvPicPr>
        <p:blipFill>
          <a:blip r:embed="rId3" cstate="print"/>
          <a:srcRect/>
          <a:stretch>
            <a:fillRect/>
          </a:stretch>
        </p:blipFill>
        <p:spPr bwMode="auto">
          <a:xfrm>
            <a:off x="8301038" y="223838"/>
            <a:ext cx="492125" cy="415925"/>
          </a:xfrm>
          <a:prstGeom prst="rect">
            <a:avLst/>
          </a:prstGeom>
          <a:noFill/>
          <a:ln w="9525">
            <a:noFill/>
            <a:miter lim="800000"/>
            <a:headEnd/>
            <a:tailEnd/>
          </a:ln>
        </p:spPr>
      </p:pic>
      <p:sp>
        <p:nvSpPr>
          <p:cNvPr id="8" name="Rectangle 2052"/>
          <p:cNvSpPr>
            <a:spLocks noChangeArrowheads="1"/>
          </p:cNvSpPr>
          <p:nvPr/>
        </p:nvSpPr>
        <p:spPr bwMode="auto">
          <a:xfrm>
            <a:off x="8077200" y="6096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9" name="Rectangle 2053">
            <a:hlinkClick r:id="" action="ppaction://noaction"/>
          </p:cNvPr>
          <p:cNvSpPr>
            <a:spLocks noChangeArrowheads="1"/>
          </p:cNvSpPr>
          <p:nvPr/>
        </p:nvSpPr>
        <p:spPr bwMode="auto">
          <a:xfrm>
            <a:off x="1657350" y="366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Text Box 2054"/>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11" name="AutoShape 2055"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12" name="AutoShape 2056"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13" name="Text Box 2058"/>
          <p:cNvSpPr txBox="1">
            <a:spLocks noChangeArrowheads="1"/>
          </p:cNvSpPr>
          <p:nvPr/>
        </p:nvSpPr>
        <p:spPr bwMode="auto">
          <a:xfrm>
            <a:off x="7467600" y="4038600"/>
            <a:ext cx="16764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14" name="Picture 2065"/>
          <p:cNvPicPr>
            <a:picLocks noChangeAspect="1" noChangeArrowheads="1"/>
          </p:cNvPicPr>
          <p:nvPr/>
        </p:nvPicPr>
        <p:blipFill>
          <a:blip r:embed="rId4" cstate="print"/>
          <a:srcRect/>
          <a:stretch>
            <a:fillRect/>
          </a:stretch>
        </p:blipFill>
        <p:spPr bwMode="auto">
          <a:xfrm>
            <a:off x="2895600" y="0"/>
            <a:ext cx="3541713" cy="322263"/>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208</Words>
  <Application>Microsoft Office PowerPoint</Application>
  <PresentationFormat>Diavoorstelling (4:3)</PresentationFormat>
  <Paragraphs>9</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2013-10-04T08:26:32Z</dcterms:created>
  <dcterms:modified xsi:type="dcterms:W3CDTF">2013-10-04T08:27:24Z</dcterms:modified>
</cp:coreProperties>
</file>