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65C4AC8-DA11-4B4F-A066-AFD79A152F2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65C4AC8-DA11-4B4F-A066-AFD79A152F2D}"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65C4AC8-DA11-4B4F-A066-AFD79A152F2D}"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65C4AC8-DA11-4B4F-A066-AFD79A152F2D}"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5C4AC8-DA11-4B4F-A066-AFD79A152F2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5C4AC8-DA11-4B4F-A066-AFD79A152F2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8E51F6-1284-45D0-9EF3-038F182ACDC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C4AC8-DA11-4B4F-A066-AFD79A152F2D}"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8E51F6-1284-45D0-9EF3-038F182ACDC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7"/>
          <p:cNvSpPr>
            <a:spLocks noChangeArrowheads="1"/>
          </p:cNvSpPr>
          <p:nvPr/>
        </p:nvSpPr>
        <p:spPr bwMode="auto">
          <a:xfrm>
            <a:off x="5943600" y="1371600"/>
            <a:ext cx="3429000" cy="5638800"/>
          </a:xfrm>
          <a:prstGeom prst="rect">
            <a:avLst/>
          </a:prstGeom>
          <a:solidFill>
            <a:srgbClr val="FFFFFF"/>
          </a:solidFill>
          <a:ln w="12700">
            <a:solidFill>
              <a:srgbClr val="FFFFFF"/>
            </a:solidFill>
            <a:miter lim="800000"/>
            <a:headEnd type="none" w="sm" len="sm"/>
            <a:tailEnd type="none" w="sm" len="sm"/>
          </a:ln>
        </p:spPr>
        <p:txBody>
          <a:bodyPr wrap="none" anchor="ctr"/>
          <a:lstStyle/>
          <a:p>
            <a:endParaRPr lang="nl-NL"/>
          </a:p>
        </p:txBody>
      </p:sp>
      <p:pic>
        <p:nvPicPr>
          <p:cNvPr id="5" name="Picture 24"/>
          <p:cNvPicPr>
            <a:picLocks noChangeAspect="1" noChangeArrowheads="1"/>
          </p:cNvPicPr>
          <p:nvPr/>
        </p:nvPicPr>
        <p:blipFill>
          <a:blip r:embed="rId2" cstate="print"/>
          <a:srcRect/>
          <a:stretch>
            <a:fillRect/>
          </a:stretch>
        </p:blipFill>
        <p:spPr bwMode="auto">
          <a:xfrm>
            <a:off x="3200400" y="1371600"/>
            <a:ext cx="2787650" cy="5638800"/>
          </a:xfrm>
          <a:prstGeom prst="rect">
            <a:avLst/>
          </a:prstGeom>
          <a:noFill/>
          <a:ln w="12700">
            <a:noFill/>
            <a:miter lim="800000"/>
            <a:headEnd type="none" w="sm" len="sm"/>
            <a:tailEnd type="none" w="sm" len="sm"/>
          </a:ln>
        </p:spPr>
      </p:pic>
      <p:sp>
        <p:nvSpPr>
          <p:cNvPr id="6" name="Rectangle 26"/>
          <p:cNvSpPr>
            <a:spLocks noChangeArrowheads="1"/>
          </p:cNvSpPr>
          <p:nvPr/>
        </p:nvSpPr>
        <p:spPr bwMode="auto">
          <a:xfrm>
            <a:off x="-228600" y="1371600"/>
            <a:ext cx="3429000" cy="5638800"/>
          </a:xfrm>
          <a:prstGeom prst="rect">
            <a:avLst/>
          </a:prstGeom>
          <a:solidFill>
            <a:srgbClr val="FFFFFF"/>
          </a:solidFill>
          <a:ln w="12700">
            <a:solidFill>
              <a:srgbClr val="FFFFFF"/>
            </a:solidFill>
            <a:miter lim="800000"/>
            <a:headEnd type="none" w="sm" len="sm"/>
            <a:tailEnd type="none" w="sm" len="sm"/>
          </a:ln>
        </p:spPr>
        <p:txBody>
          <a:bodyPr wrap="none" anchor="ctr"/>
          <a:lstStyle/>
          <a:p>
            <a:endParaRPr lang="nl-NL"/>
          </a:p>
        </p:txBody>
      </p:sp>
      <p:sp>
        <p:nvSpPr>
          <p:cNvPr id="7"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8"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9"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1"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2" name="Picture 16"/>
          <p:cNvPicPr>
            <a:picLocks noChangeAspect="1" noChangeArrowheads="1"/>
          </p:cNvPicPr>
          <p:nvPr/>
        </p:nvPicPr>
        <p:blipFill>
          <a:blip r:embed="rId3" cstate="print"/>
          <a:srcRect/>
          <a:stretch>
            <a:fillRect/>
          </a:stretch>
        </p:blipFill>
        <p:spPr bwMode="auto">
          <a:xfrm>
            <a:off x="3200400" y="0"/>
            <a:ext cx="2819400" cy="1344613"/>
          </a:xfrm>
          <a:prstGeom prst="rect">
            <a:avLst/>
          </a:prstGeom>
          <a:noFill/>
          <a:ln w="12700">
            <a:noFill/>
            <a:miter lim="800000"/>
            <a:headEnd type="none" w="sm" len="sm"/>
            <a:tailEnd type="none" w="sm" len="sm"/>
          </a:ln>
        </p:spPr>
      </p:pic>
      <p:sp>
        <p:nvSpPr>
          <p:cNvPr id="13" name="Text Box 17"/>
          <p:cNvSpPr txBox="1">
            <a:spLocks noChangeArrowheads="1"/>
          </p:cNvSpPr>
          <p:nvPr/>
        </p:nvSpPr>
        <p:spPr bwMode="auto">
          <a:xfrm>
            <a:off x="0" y="990600"/>
            <a:ext cx="9144000" cy="363538"/>
          </a:xfrm>
          <a:prstGeom prst="rect">
            <a:avLst/>
          </a:prstGeom>
          <a:solidFill>
            <a:srgbClr val="FFFF99"/>
          </a:solidFill>
          <a:ln w="9525">
            <a:solidFill>
              <a:srgbClr val="000000"/>
            </a:solidFill>
            <a:miter lim="800000"/>
            <a:headEnd/>
            <a:tailEnd/>
          </a:ln>
        </p:spPr>
        <p:txBody>
          <a:bodyPr/>
          <a:lstStyle/>
          <a:p>
            <a:pPr>
              <a:spcBef>
                <a:spcPct val="0"/>
              </a:spcBef>
            </a:pPr>
            <a:r>
              <a:rPr lang="nl-NL" sz="1200"/>
              <a:t>              </a:t>
            </a:r>
            <a:r>
              <a:rPr lang="en-US" sz="1200"/>
              <a:t>                                                  </a:t>
            </a:r>
            <a:r>
              <a:rPr lang="nl-NL" sz="2000"/>
              <a:t>Scène maken en fotograferen</a:t>
            </a:r>
            <a:endParaRPr lang="nl-NL" sz="3600"/>
          </a:p>
          <a:p>
            <a:pPr algn="ctr">
              <a:spcBef>
                <a:spcPct val="0"/>
              </a:spcBef>
            </a:pPr>
            <a:endParaRPr lang="nl-NL" sz="2000">
              <a:latin typeface="Kids" charset="0"/>
            </a:endParaRPr>
          </a:p>
        </p:txBody>
      </p:sp>
      <p:sp>
        <p:nvSpPr>
          <p:cNvPr id="14" name="Text Box 18"/>
          <p:cNvSpPr txBox="1">
            <a:spLocks noChangeArrowheads="1"/>
          </p:cNvSpPr>
          <p:nvPr/>
        </p:nvSpPr>
        <p:spPr bwMode="auto">
          <a:xfrm>
            <a:off x="-228600" y="1447800"/>
            <a:ext cx="8915400" cy="5410200"/>
          </a:xfrm>
          <a:prstGeom prst="rect">
            <a:avLst/>
          </a:prstGeom>
          <a:noFill/>
          <a:ln w="12700">
            <a:noFill/>
            <a:miter lim="800000"/>
            <a:headEnd type="none" w="sm" len="sm"/>
            <a:tailEnd type="none" w="sm" len="sm"/>
          </a:ln>
        </p:spPr>
        <p:txBody>
          <a:bodyPr>
            <a:spAutoFit/>
          </a:bodyPr>
          <a:lstStyle/>
          <a:p>
            <a:pPr marL="457200" indent="-457200">
              <a:spcBef>
                <a:spcPct val="50000"/>
              </a:spcBef>
            </a:pPr>
            <a:r>
              <a:rPr lang="en-US" sz="1400">
                <a:cs typeface="Arial" pitchFamily="34" charset="0"/>
              </a:rPr>
              <a:t>         </a:t>
            </a:r>
            <a:r>
              <a:rPr lang="nl-NL" sz="1400">
                <a:cs typeface="Arial" pitchFamily="34" charset="0"/>
              </a:rPr>
              <a:t>Ben je voor CKV op pad geweest of ga je nog? Dan kun je deze kaart gebruiken als verwerking van je activiteit. Het maakt niet uit waar je naar toe bent geweest.</a:t>
            </a:r>
            <a:r>
              <a:rPr lang="en-US" sz="1400">
                <a:cs typeface="Arial" pitchFamily="34" charset="0"/>
              </a:rPr>
              <a:t> </a:t>
            </a:r>
            <a:r>
              <a:rPr lang="nl-NL" sz="1400">
                <a:cs typeface="Arial" pitchFamily="34" charset="0"/>
              </a:rPr>
              <a:t>Als je naar een toneelstuk bent geweest zet jij jezelf op het toneel. Heb je een beeld bekeken dan zet jij jezelf op dat beeld enz.</a:t>
            </a:r>
            <a:endParaRPr lang="en-US" sz="800">
              <a:cs typeface="Arial" pitchFamily="34" charset="0"/>
            </a:endParaRPr>
          </a:p>
          <a:p>
            <a:pPr marL="457200" indent="-457200">
              <a:spcBef>
                <a:spcPct val="50000"/>
              </a:spcBef>
            </a:pPr>
            <a:r>
              <a:rPr lang="en-US" sz="1400">
                <a:cs typeface="Arial" pitchFamily="34" charset="0"/>
              </a:rPr>
              <a:t>         </a:t>
            </a:r>
            <a:r>
              <a:rPr lang="nl-NL" sz="1400" b="1" u="sng">
                <a:cs typeface="Arial" pitchFamily="34" charset="0"/>
              </a:rPr>
              <a:t>Wat heb je nodig?</a:t>
            </a:r>
            <a:r>
              <a:rPr lang="en-US" sz="1400" b="1" u="sng">
                <a:cs typeface="Arial" pitchFamily="34" charset="0"/>
              </a:rPr>
              <a:t>                                                                                                                                                                 </a:t>
            </a:r>
            <a:r>
              <a:rPr lang="nl-NL" sz="1400">
                <a:cs typeface="Arial" pitchFamily="34" charset="0"/>
              </a:rPr>
              <a:t>Een idee en een fototoestel of digitale camera</a:t>
            </a:r>
            <a:endParaRPr lang="nl-NL" sz="1400"/>
          </a:p>
          <a:p>
            <a:pPr marL="457200" indent="-457200">
              <a:spcBef>
                <a:spcPct val="50000"/>
              </a:spcBef>
            </a:pPr>
            <a:r>
              <a:rPr lang="en-US" sz="1400">
                <a:cs typeface="Arial" pitchFamily="34" charset="0"/>
              </a:rPr>
              <a:t>         </a:t>
            </a:r>
            <a:r>
              <a:rPr lang="nl-NL" sz="1400" b="1" u="sng">
                <a:cs typeface="Arial" pitchFamily="34" charset="0"/>
              </a:rPr>
              <a:t>Wat ga je doen?</a:t>
            </a:r>
            <a:r>
              <a:rPr lang="en-US" sz="1400" b="1" u="sng">
                <a:cs typeface="Arial" pitchFamily="34" charset="0"/>
              </a:rPr>
              <a:t>                                                                                                                                                                    </a:t>
            </a:r>
            <a:r>
              <a:rPr lang="nl-NL" sz="1400">
                <a:cs typeface="Arial" pitchFamily="34" charset="0"/>
              </a:rPr>
              <a:t>Je gaat een mens op een zeer ongewone plaats zetten. Je maakt een iets wat als het waren niet kan. </a:t>
            </a:r>
            <a:r>
              <a:rPr lang="en-US" sz="1400">
                <a:cs typeface="Arial" pitchFamily="34" charset="0"/>
              </a:rPr>
              <a:t>             </a:t>
            </a:r>
            <a:r>
              <a:rPr lang="nl-NL" sz="1400">
                <a:cs typeface="Arial" pitchFamily="34" charset="0"/>
              </a:rPr>
              <a:t>Je mag deze opdracht ook op de computer maken als je een beetje met een fotobewerkingsprogramma overweg kan.</a:t>
            </a:r>
            <a:endParaRPr lang="nl-NL" sz="1400">
              <a:latin typeface="Kids" charset="0"/>
            </a:endParaRPr>
          </a:p>
          <a:p>
            <a:pPr marL="457200" indent="-457200">
              <a:spcBef>
                <a:spcPct val="50000"/>
              </a:spcBef>
            </a:pPr>
            <a:r>
              <a:rPr lang="en-US" sz="1400">
                <a:cs typeface="Arial" pitchFamily="34" charset="0"/>
              </a:rPr>
              <a:t>         </a:t>
            </a:r>
            <a:r>
              <a:rPr lang="nl-NL" sz="1400" b="1" u="sng">
                <a:cs typeface="Arial" pitchFamily="34" charset="0"/>
              </a:rPr>
              <a:t>Hoe ga je te werk?</a:t>
            </a:r>
            <a:r>
              <a:rPr lang="en-US" sz="1400" b="1" u="sng">
                <a:cs typeface="Arial" pitchFamily="34" charset="0"/>
              </a:rPr>
              <a:t>                                                                                                                                                                         </a:t>
            </a:r>
            <a:r>
              <a:rPr lang="nl-NL" sz="1400" b="1">
                <a:cs typeface="Arial" pitchFamily="34" charset="0"/>
              </a:rPr>
              <a:t>1)  Afbeelding: 1 (zie volgende bladzijde)</a:t>
            </a:r>
            <a:r>
              <a:rPr lang="en-US" sz="1400" b="1">
                <a:cs typeface="Arial" pitchFamily="34" charset="0"/>
              </a:rPr>
              <a:t>                                                                                                                                       </a:t>
            </a:r>
            <a:r>
              <a:rPr lang="nl-NL" sz="1400" b="1">
                <a:cs typeface="Arial" pitchFamily="34" charset="0"/>
              </a:rPr>
              <a:t>     </a:t>
            </a:r>
            <a:r>
              <a:rPr lang="nl-NL" sz="1400">
                <a:cs typeface="Arial" pitchFamily="34" charset="0"/>
              </a:rPr>
              <a:t>Fotografeer een mens: een klasgenoot, docent of familielid.  Die persoon moet helemaal te zien zijn, </a:t>
            </a:r>
            <a:r>
              <a:rPr lang="en-US" sz="1400">
                <a:cs typeface="Arial" pitchFamily="34" charset="0"/>
              </a:rPr>
              <a:t>              </a:t>
            </a:r>
            <a:r>
              <a:rPr lang="nl-NL" sz="1400">
                <a:cs typeface="Arial" pitchFamily="34" charset="0"/>
              </a:rPr>
              <a:t>van kop tot teen, geen voorwerpen op de </a:t>
            </a:r>
            <a:r>
              <a:rPr lang="en-US" sz="1400">
                <a:cs typeface="Arial" pitchFamily="34" charset="0"/>
              </a:rPr>
              <a:t>v</a:t>
            </a:r>
            <a:r>
              <a:rPr lang="nl-NL" sz="1400">
                <a:cs typeface="Arial" pitchFamily="34" charset="0"/>
              </a:rPr>
              <a:t>oorgrond.</a:t>
            </a:r>
            <a:endParaRPr lang="nl-NL" sz="1400">
              <a:latin typeface="Kids" charset="0"/>
            </a:endParaRPr>
          </a:p>
          <a:p>
            <a:pPr marL="457200" indent="-457200">
              <a:spcBef>
                <a:spcPct val="50000"/>
              </a:spcBef>
            </a:pPr>
            <a:r>
              <a:rPr lang="en-US" sz="1400" b="1">
                <a:cs typeface="Arial" pitchFamily="34" charset="0"/>
              </a:rPr>
              <a:t>         </a:t>
            </a:r>
            <a:r>
              <a:rPr lang="nl-NL" sz="1400" b="1">
                <a:cs typeface="Arial" pitchFamily="34" charset="0"/>
              </a:rPr>
              <a:t>2)  Afbeelding: 2 (zie volgende bladzijde)</a:t>
            </a:r>
            <a:r>
              <a:rPr lang="en-US" sz="1400" b="1">
                <a:cs typeface="Arial" pitchFamily="34" charset="0"/>
              </a:rPr>
              <a:t>                                                                                                                                                                         </a:t>
            </a:r>
            <a:r>
              <a:rPr lang="nl-NL" sz="1400" b="1">
                <a:cs typeface="Arial" pitchFamily="34" charset="0"/>
              </a:rPr>
              <a:t>     </a:t>
            </a:r>
            <a:r>
              <a:rPr lang="nl-NL" sz="1400">
                <a:cs typeface="Arial" pitchFamily="34" charset="0"/>
              </a:rPr>
              <a:t>Plak de foto of een dun kartonnetje en knip deze uit. Als je op de computer werk scan je de foto in en knip je hem via een fotobewerkingsprogramma uit. </a:t>
            </a:r>
            <a:r>
              <a:rPr lang="en-US" sz="1400">
                <a:cs typeface="Arial" pitchFamily="34" charset="0"/>
              </a:rPr>
              <a:t> </a:t>
            </a:r>
            <a:endParaRPr lang="nl-NL" sz="1400">
              <a:latin typeface="Kids" charset="0"/>
            </a:endParaRPr>
          </a:p>
          <a:p>
            <a:pPr marL="457200" indent="-457200">
              <a:spcBef>
                <a:spcPct val="50000"/>
              </a:spcBef>
              <a:buFontTx/>
              <a:buAutoNum type="arabicParenR" startAt="3"/>
            </a:pPr>
            <a:r>
              <a:rPr lang="en-US" sz="1400" b="1">
                <a:cs typeface="Arial" pitchFamily="34" charset="0"/>
              </a:rPr>
              <a:t>3) </a:t>
            </a:r>
            <a:r>
              <a:rPr lang="nl-NL" sz="1400" b="1">
                <a:cs typeface="Arial" pitchFamily="34" charset="0"/>
              </a:rPr>
              <a:t>Afbeelding: 3 (zie volgende bladzijde)</a:t>
            </a:r>
            <a:r>
              <a:rPr lang="en-US" sz="1400" b="1">
                <a:cs typeface="Arial" pitchFamily="34" charset="0"/>
              </a:rPr>
              <a:t>                                                                                                                                             </a:t>
            </a:r>
            <a:r>
              <a:rPr lang="nl-NL" sz="1400">
                <a:cs typeface="Arial" pitchFamily="34" charset="0"/>
              </a:rPr>
              <a:t>      Plaats de foto in een nieuwe omgeving, waardoor er iets vreemds of iets grappigs  ontstaat. Fotografeer deze scène en zorg ervoor dat je scherp stelt op de  persoon.</a:t>
            </a:r>
            <a:endParaRPr lang="en-US" sz="1400">
              <a:cs typeface="Arial" pitchFamily="34" charset="0"/>
            </a:endParaRPr>
          </a:p>
          <a:p>
            <a:pPr marL="457200" indent="-457200">
              <a:spcBef>
                <a:spcPct val="50000"/>
              </a:spcBef>
            </a:pPr>
            <a:r>
              <a:rPr lang="en-US" sz="1400"/>
              <a:t>         </a:t>
            </a:r>
            <a:r>
              <a:rPr lang="nl-NL" sz="1400"/>
              <a:t>Verzin een situatie die je wilt uitbeelden. Spel met groot en klein. Een figuurtje in je hand, of bij een tube</a:t>
            </a:r>
            <a:r>
              <a:rPr lang="en-US" sz="1400"/>
              <a:t>                         </a:t>
            </a:r>
            <a:r>
              <a:rPr lang="nl-NL" sz="1400"/>
              <a:t>tandpasta geeft een heel ander effect dan datzelfde figuurtje tussen het speelgoed. Als de verhouding klopt, kun je speelgoedautootjes net echt laten lijken. </a:t>
            </a:r>
          </a:p>
        </p:txBody>
      </p:sp>
      <p:sp>
        <p:nvSpPr>
          <p:cNvPr id="15" name="Rectangle 20"/>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21">
            <a:hlinkClick r:id="" action="ppaction://noaction"/>
          </p:cNvPr>
          <p:cNvPicPr>
            <a:picLocks noChangeArrowheads="1"/>
          </p:cNvPicPr>
          <p:nvPr/>
        </p:nvPicPr>
        <p:blipFill>
          <a:blip r:embed="rId4"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7" name="AutoShape 22">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8" name="Rectangle 23">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9" name="Rectangle 28"/>
          <p:cNvSpPr>
            <a:spLocks noChangeArrowheads="1"/>
          </p:cNvSpPr>
          <p:nvPr/>
        </p:nvSpPr>
        <p:spPr bwMode="auto">
          <a:xfrm>
            <a:off x="-228600" y="5410200"/>
            <a:ext cx="228600" cy="304800"/>
          </a:xfrm>
          <a:prstGeom prst="rect">
            <a:avLst/>
          </a:prstGeom>
          <a:solidFill>
            <a:srgbClr val="FFFFFF"/>
          </a:solidFill>
          <a:ln w="12700">
            <a:solidFill>
              <a:srgbClr val="FFFFFF"/>
            </a:solidFill>
            <a:miter lim="800000"/>
            <a:headEnd type="none" w="sm" len="sm"/>
            <a:tailEnd type="none" w="sm" len="sm"/>
          </a:ln>
        </p:spPr>
        <p:txBody>
          <a:bodyPr wrap="none" anchor="ctr"/>
          <a:lstStyle/>
          <a:p>
            <a:endParaRPr lang="nl-N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Rectangle 3"/>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4"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9"/>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8" name="Picture 10">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9" name="Text Box 13"/>
          <p:cNvSpPr txBox="1">
            <a:spLocks noChangeArrowheads="1"/>
          </p:cNvSpPr>
          <p:nvPr/>
        </p:nvSpPr>
        <p:spPr bwMode="auto">
          <a:xfrm>
            <a:off x="0" y="6494463"/>
            <a:ext cx="9144000" cy="363537"/>
          </a:xfrm>
          <a:prstGeom prst="rect">
            <a:avLst/>
          </a:prstGeom>
          <a:solidFill>
            <a:srgbClr val="FFFF99"/>
          </a:solidFill>
          <a:ln w="9525">
            <a:solidFill>
              <a:srgbClr val="000000"/>
            </a:solidFill>
            <a:miter lim="800000"/>
            <a:headEnd/>
            <a:tailEnd/>
          </a:ln>
        </p:spPr>
        <p:txBody>
          <a:bodyPr/>
          <a:lstStyle/>
          <a:p>
            <a:pPr>
              <a:spcBef>
                <a:spcPct val="0"/>
              </a:spcBef>
            </a:pPr>
            <a:r>
              <a:rPr lang="nl-NL" sz="1200"/>
              <a:t>              </a:t>
            </a:r>
            <a:r>
              <a:rPr lang="en-US" sz="1200"/>
              <a:t>                                                  </a:t>
            </a:r>
            <a:r>
              <a:rPr lang="nl-NL" sz="2000"/>
              <a:t>Scène maken en fotograferen</a:t>
            </a:r>
            <a:endParaRPr lang="nl-NL" sz="3600"/>
          </a:p>
          <a:p>
            <a:pPr algn="ctr">
              <a:spcBef>
                <a:spcPct val="0"/>
              </a:spcBef>
            </a:pPr>
            <a:endParaRPr lang="nl-NL" sz="2000">
              <a:latin typeface="Kids" charset="0"/>
            </a:endParaRPr>
          </a:p>
        </p:txBody>
      </p:sp>
      <p:sp>
        <p:nvSpPr>
          <p:cNvPr id="10" name="Text Box 14"/>
          <p:cNvSpPr txBox="1">
            <a:spLocks noChangeArrowheads="1"/>
          </p:cNvSpPr>
          <p:nvPr/>
        </p:nvSpPr>
        <p:spPr bwMode="auto">
          <a:xfrm>
            <a:off x="1600200" y="304800"/>
            <a:ext cx="5638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1" name="Picture 16"/>
          <p:cNvPicPr>
            <a:picLocks noChangeAspect="1" noChangeArrowheads="1"/>
          </p:cNvPicPr>
          <p:nvPr/>
        </p:nvPicPr>
        <p:blipFill>
          <a:blip r:embed="rId3" cstate="print"/>
          <a:srcRect/>
          <a:stretch>
            <a:fillRect/>
          </a:stretch>
        </p:blipFill>
        <p:spPr bwMode="auto">
          <a:xfrm>
            <a:off x="1828800" y="0"/>
            <a:ext cx="5337175" cy="6477000"/>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232</Words>
  <Application>Microsoft Office PowerPoint</Application>
  <PresentationFormat>Diavoorstelling (4:3)</PresentationFormat>
  <Paragraphs>12</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2013-10-04T08:46:25Z</dcterms:created>
  <dcterms:modified xsi:type="dcterms:W3CDTF">2013-10-04T08:47:13Z</dcterms:modified>
</cp:coreProperties>
</file>