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9E8B7-914E-4BDB-9E50-0E6B48250CF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5363D-7710-46CC-9A50-4FF55BCB202B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www.flip-logtenberg.net/dansen/dans2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419600"/>
            <a:ext cx="217646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0" name="Picture 31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2" name="Rectangle 36"/>
          <p:cNvSpPr>
            <a:spLocks noChangeArrowheads="1"/>
          </p:cNvSpPr>
          <p:nvPr/>
        </p:nvSpPr>
        <p:spPr bwMode="auto">
          <a:xfrm>
            <a:off x="3709988" y="28003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13" name="Picture 3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19975" y="2514600"/>
            <a:ext cx="17240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0"/>
            <a:ext cx="3473450" cy="1541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5" name="Text Box 39"/>
          <p:cNvSpPr txBox="1">
            <a:spLocks noChangeArrowheads="1"/>
          </p:cNvSpPr>
          <p:nvPr/>
        </p:nvSpPr>
        <p:spPr bwMode="auto">
          <a:xfrm>
            <a:off x="304800" y="1676400"/>
            <a:ext cx="8686800" cy="547842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Net als bij muziek wordt dans vastgelegd in een notatie. Bij muziek wordt dit vastgelegd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in een partituur,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bij dans in een choreografie. Soms heb je de muziek of de dans niet op papier staan. 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Dan moet je het maar gewoon naspelen. Net zolang totdat je het kent.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Voordoen en nadoen: de oudste manier van leren!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Muziekinstallatie, cassettebandje of cd en lef.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 b="1" u="sng">
                <a:cs typeface="Arial" pitchFamily="34" charset="0"/>
              </a:rPr>
              <a:t>Wa</a:t>
            </a:r>
            <a:r>
              <a:rPr lang="nl-NL" sz="1400" b="1" u="sng">
                <a:cs typeface="Arial" pitchFamily="34" charset="0"/>
              </a:rPr>
              <a:t>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bent naar een muziekvoorstelling geweest.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je met meerdere leerlingen van school bent geweest is dit een leuke 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verwerkingsopdracht om te maken!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met een groepje een dans opvoeren op de muziek van het concert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of de muziekvoorstelling waar je bent geweest. 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het dansje dat je hebt verzonnen, uitvoeren voor de klas.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moet dus wel een beetje lef hebben. Het is wel belangrijk  dat je het serieus aanpakt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en voordraagt. 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Als je nu al zegt: "ik durf dat niet", maak dan gewoon een andere kaart!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1)</a:t>
            </a:r>
            <a:r>
              <a:rPr lang="nl-NL" sz="1400"/>
              <a:t> </a:t>
            </a:r>
            <a:r>
              <a:rPr lang="nl-NL" sz="1400">
                <a:cs typeface="Arial" pitchFamily="34" charset="0"/>
              </a:rPr>
              <a:t>Overleg met je groepje wat voor muziek  je bij de muziekvoorstelling hebt gehoord.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2) Kies een nummer uit.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3)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Verzin op het nummer meerdere danspassen.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Oefen steeds korte fragmenten met je groepje.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Ga</a:t>
            </a:r>
            <a:r>
              <a:rPr lang="nl-NL" sz="1400">
                <a:cs typeface="Arial" pitchFamily="34" charset="0"/>
              </a:rPr>
              <a:t> niet verder voordat jullie allemaal de </a:t>
            </a:r>
            <a:r>
              <a:rPr lang="en-US" sz="1400">
                <a:cs typeface="Arial" pitchFamily="34" charset="0"/>
              </a:rPr>
              <a:t>p</a:t>
            </a:r>
            <a:r>
              <a:rPr lang="nl-NL" sz="1400">
                <a:cs typeface="Arial" pitchFamily="34" charset="0"/>
              </a:rPr>
              <a:t>assen kennen.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4) Voer het dansje op voor de klas.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Diavoorstelling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2013-10-04T08:13:18Z</dcterms:created>
  <dcterms:modified xsi:type="dcterms:W3CDTF">2013-10-04T08:14:34Z</dcterms:modified>
</cp:coreProperties>
</file>