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9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E8B7-914E-4BDB-9E50-0E6B48250CF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363D-7710-46CC-9A50-4FF55BCB202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E8B7-914E-4BDB-9E50-0E6B48250CF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363D-7710-46CC-9A50-4FF55BCB202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E8B7-914E-4BDB-9E50-0E6B48250CF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363D-7710-46CC-9A50-4FF55BCB202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E8B7-914E-4BDB-9E50-0E6B48250CF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363D-7710-46CC-9A50-4FF55BCB202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E8B7-914E-4BDB-9E50-0E6B48250CF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363D-7710-46CC-9A50-4FF55BCB202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E8B7-914E-4BDB-9E50-0E6B48250CF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363D-7710-46CC-9A50-4FF55BCB202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E8B7-914E-4BDB-9E50-0E6B48250CF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363D-7710-46CC-9A50-4FF55BCB202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E8B7-914E-4BDB-9E50-0E6B48250CF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363D-7710-46CC-9A50-4FF55BCB202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E8B7-914E-4BDB-9E50-0E6B48250CF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363D-7710-46CC-9A50-4FF55BCB202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E8B7-914E-4BDB-9E50-0E6B48250CF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363D-7710-46CC-9A50-4FF55BCB202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E8B7-914E-4BDB-9E50-0E6B48250CF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363D-7710-46CC-9A50-4FF55BCB202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9E8B7-914E-4BDB-9E50-0E6B48250CF8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5363D-7710-46CC-9A50-4FF55BCB202B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8" descr="http://www.flip-logtenberg.net/dansen/dans2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419600"/>
            <a:ext cx="21764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7" name="AutoShape 7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" name="AutoShape 8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10" name="Picture 31">
            <a:hlinkClick r:id="" action="ppaction://noaction"/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1" name="Rectangle 32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sp>
        <p:nvSpPr>
          <p:cNvPr id="12" name="Rectangle 36"/>
          <p:cNvSpPr>
            <a:spLocks noChangeArrowheads="1"/>
          </p:cNvSpPr>
          <p:nvPr/>
        </p:nvSpPr>
        <p:spPr bwMode="auto">
          <a:xfrm>
            <a:off x="3709988" y="28003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pic>
        <p:nvPicPr>
          <p:cNvPr id="13" name="Picture 3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19975" y="2514600"/>
            <a:ext cx="17240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0"/>
            <a:ext cx="3473450" cy="15414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5" name="Text Box 39"/>
          <p:cNvSpPr txBox="1">
            <a:spLocks noChangeArrowheads="1"/>
          </p:cNvSpPr>
          <p:nvPr/>
        </p:nvSpPr>
        <p:spPr bwMode="auto">
          <a:xfrm>
            <a:off x="304800" y="1676400"/>
            <a:ext cx="8686800" cy="547842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Net als bij muziek wordt dans vastgelegd in een notatie. Bij muziek wordt dit vastgelegd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in een partituur,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bij dans in een choreografie. Soms heb je de muziek of de dans niet op papier staan. 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Dan moet je het maar gewoon naspelen. Net zolang totdat je het kent.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Voordoen en nadoen: de oudste manier van leren!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 u="sng">
                <a:cs typeface="Arial" pitchFamily="34" charset="0"/>
              </a:rPr>
              <a:t>Wat heb je nodig?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Muziekinstallatie, cassettebandje of cd en lef.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 b="1" u="sng">
                <a:cs typeface="Arial" pitchFamily="34" charset="0"/>
              </a:rPr>
              <a:t>Wa</a:t>
            </a:r>
            <a:r>
              <a:rPr lang="nl-NL" sz="1400" b="1" u="sng">
                <a:cs typeface="Arial" pitchFamily="34" charset="0"/>
              </a:rPr>
              <a:t>t moet je doen?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Je bent naar een muziekvoorstelling geweest.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Als je met meerdere leerlingen van school bent geweest is dit een leuke 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verwerkingsopdracht om te maken!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Je gaat met een groepje een dans opvoeren op de muziek van het concert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of de muziekvoorstelling waar je bent geweest. 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Je gaat het dansje dat je hebt verzonnen, uitvoeren voor de klas.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Je moet dus wel een beetje lef hebben. Het is wel belangrijk  dat je het serieus aanpakt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en voordraagt. 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Als je nu al zegt: "ik durf dat niet", maak dan gewoon een andere kaart!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 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Hoe ga je te werk?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1)</a:t>
            </a:r>
            <a:r>
              <a:rPr lang="nl-NL" sz="1400"/>
              <a:t> </a:t>
            </a:r>
            <a:r>
              <a:rPr lang="nl-NL" sz="1400">
                <a:cs typeface="Arial" pitchFamily="34" charset="0"/>
              </a:rPr>
              <a:t>Overleg met je groepje wat voor muziek  je bij de muziekvoorstelling hebt gehoord.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2) Kies een nummer uit.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3)</a:t>
            </a:r>
            <a:r>
              <a:rPr lang="nl-NL" sz="1400">
                <a:latin typeface="Times New Roman" pitchFamily="18" charset="0"/>
              </a:rPr>
              <a:t> </a:t>
            </a:r>
            <a:r>
              <a:rPr lang="nl-NL" sz="1400">
                <a:cs typeface="Arial" pitchFamily="34" charset="0"/>
              </a:rPr>
              <a:t>Verzin op het nummer meerdere danspassen.</a:t>
            </a:r>
            <a:r>
              <a:rPr lang="nl-NL" sz="1400">
                <a:latin typeface="Times New Roman" pitchFamily="18" charset="0"/>
              </a:rPr>
              <a:t> </a:t>
            </a:r>
            <a:r>
              <a:rPr lang="nl-NL" sz="1400">
                <a:cs typeface="Arial" pitchFamily="34" charset="0"/>
              </a:rPr>
              <a:t>Oefen steeds korte fragmenten met je groepje.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 Ga</a:t>
            </a:r>
            <a:r>
              <a:rPr lang="nl-NL" sz="1400">
                <a:cs typeface="Arial" pitchFamily="34" charset="0"/>
              </a:rPr>
              <a:t> niet verder voordat jullie allemaal de </a:t>
            </a:r>
            <a:r>
              <a:rPr lang="en-US" sz="1400">
                <a:cs typeface="Arial" pitchFamily="34" charset="0"/>
              </a:rPr>
              <a:t>p</a:t>
            </a:r>
            <a:r>
              <a:rPr lang="nl-NL" sz="1400">
                <a:cs typeface="Arial" pitchFamily="34" charset="0"/>
              </a:rPr>
              <a:t>assen kennen.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4) Voer het dansje op voor de klas.</a:t>
            </a:r>
            <a:endParaRPr lang="nl-NL" sz="1400"/>
          </a:p>
          <a:p>
            <a:pPr>
              <a:spcBef>
                <a:spcPct val="50000"/>
              </a:spcBef>
            </a:pPr>
            <a:endParaRPr lang="nl-NL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Diavoorstelling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2013-10-04T08:13:18Z</dcterms:created>
  <dcterms:modified xsi:type="dcterms:W3CDTF">2013-10-04T08:14:34Z</dcterms:modified>
</cp:coreProperties>
</file>