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114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DFAB9-8318-4BC9-91D2-A9AA1855D709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22FA4-102B-40D4-903D-69A08340EAB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DFAB9-8318-4BC9-91D2-A9AA1855D709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22FA4-102B-40D4-903D-69A08340EAB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DFAB9-8318-4BC9-91D2-A9AA1855D709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22FA4-102B-40D4-903D-69A08340EAB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DFAB9-8318-4BC9-91D2-A9AA1855D709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22FA4-102B-40D4-903D-69A08340EAB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DFAB9-8318-4BC9-91D2-A9AA1855D709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22FA4-102B-40D4-903D-69A08340EAB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DFAB9-8318-4BC9-91D2-A9AA1855D709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22FA4-102B-40D4-903D-69A08340EAB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DFAB9-8318-4BC9-91D2-A9AA1855D709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22FA4-102B-40D4-903D-69A08340EAB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DFAB9-8318-4BC9-91D2-A9AA1855D709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22FA4-102B-40D4-903D-69A08340EAB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DFAB9-8318-4BC9-91D2-A9AA1855D709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22FA4-102B-40D4-903D-69A08340EAB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DFAB9-8318-4BC9-91D2-A9AA1855D709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22FA4-102B-40D4-903D-69A08340EAB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DFAB9-8318-4BC9-91D2-A9AA1855D709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22FA4-102B-40D4-903D-69A08340EAB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1DFAB9-8318-4BC9-91D2-A9AA1855D709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522FA4-102B-40D4-903D-69A08340EABF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.wmf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jpe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5257800" y="2438400"/>
            <a:ext cx="42672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nl-NL" sz="2400"/>
          </a:p>
        </p:txBody>
      </p:sp>
      <p:sp>
        <p:nvSpPr>
          <p:cNvPr id="5" name="AutoShape 3" descr="http://www.artactueel.nl/Exposities/realisme/Hans%20Parlevliet_bestanden/Stilleven%20met%20peren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6" name="AutoShape 4" descr="http://www.exto.nl/gallery/dbimages/1184/1184-p-1764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772400" y="1066800"/>
            <a:ext cx="3048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l-NL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5715000" y="3581400"/>
            <a:ext cx="3048000" cy="152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pic>
        <p:nvPicPr>
          <p:cNvPr id="9" name="Picture 7">
            <a:hlinkClick r:id="" action="ppaction://noaction"/>
          </p:cNvPr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0" y="152400"/>
            <a:ext cx="492125" cy="41592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</p:pic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8077200" y="533400"/>
            <a:ext cx="1066800" cy="24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000"/>
              <a:t>  </a:t>
            </a:r>
            <a:r>
              <a:rPr lang="en-US" sz="1000"/>
              <a:t>       terug</a:t>
            </a:r>
            <a:endParaRPr lang="nl-NL" sz="1000"/>
          </a:p>
        </p:txBody>
      </p:sp>
      <p:sp>
        <p:nvSpPr>
          <p:cNvPr id="11" name="Rectangle 9"/>
          <p:cNvSpPr>
            <a:spLocks noChangeArrowheads="1"/>
          </p:cNvSpPr>
          <p:nvPr/>
        </p:nvSpPr>
        <p:spPr bwMode="auto">
          <a:xfrm>
            <a:off x="2938463" y="2209800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2952750" y="2214563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3" name="Rectangle 11"/>
          <p:cNvSpPr>
            <a:spLocks noChangeArrowheads="1"/>
          </p:cNvSpPr>
          <p:nvPr/>
        </p:nvSpPr>
        <p:spPr bwMode="auto">
          <a:xfrm>
            <a:off x="1143000" y="4343400"/>
            <a:ext cx="6934200" cy="152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3019425" y="2343150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5" name="Rectangle 13"/>
          <p:cNvSpPr>
            <a:spLocks noChangeArrowheads="1"/>
          </p:cNvSpPr>
          <p:nvPr/>
        </p:nvSpPr>
        <p:spPr bwMode="auto">
          <a:xfrm>
            <a:off x="2200275" y="1647825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6" name="AutoShape 1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7696200" y="152400"/>
            <a:ext cx="533400" cy="381000"/>
          </a:xfrm>
          <a:prstGeom prst="actionButtonForwardNext">
            <a:avLst/>
          </a:prstGeom>
          <a:solidFill>
            <a:schemeClr val="bg1"/>
          </a:solidFill>
          <a:ln w="12700">
            <a:solidFill>
              <a:srgbClr val="FFFFFF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17" name="Rectangle 15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7620000" y="533400"/>
            <a:ext cx="762000" cy="631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/>
              <a:t>volgende                                      bladzijde                           </a:t>
            </a:r>
          </a:p>
          <a:p>
            <a:pPr>
              <a:spcBef>
                <a:spcPct val="50000"/>
              </a:spcBef>
            </a:pPr>
            <a:endParaRPr lang="nl-NL" sz="1000"/>
          </a:p>
        </p:txBody>
      </p:sp>
      <p:sp>
        <p:nvSpPr>
          <p:cNvPr id="18" name="Rectangle 16"/>
          <p:cNvSpPr>
            <a:spLocks noChangeArrowheads="1"/>
          </p:cNvSpPr>
          <p:nvPr/>
        </p:nvSpPr>
        <p:spPr bwMode="auto">
          <a:xfrm>
            <a:off x="3343275" y="1733550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9" name="Rectangle 17"/>
          <p:cNvSpPr>
            <a:spLocks noChangeArrowheads="1"/>
          </p:cNvSpPr>
          <p:nvPr/>
        </p:nvSpPr>
        <p:spPr bwMode="auto">
          <a:xfrm>
            <a:off x="2095500" y="495300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pic>
        <p:nvPicPr>
          <p:cNvPr id="20" name="Picture 1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09800" y="0"/>
            <a:ext cx="4370388" cy="8588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21" name="Text Box 19"/>
          <p:cNvSpPr txBox="1">
            <a:spLocks noChangeArrowheads="1"/>
          </p:cNvSpPr>
          <p:nvPr/>
        </p:nvSpPr>
        <p:spPr bwMode="auto">
          <a:xfrm>
            <a:off x="228600" y="1143000"/>
            <a:ext cx="8686800" cy="318548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400" b="1" u="sng">
                <a:cs typeface="Arial" pitchFamily="34" charset="0"/>
              </a:rPr>
              <a:t>Wat heb je nodig?</a:t>
            </a:r>
            <a:r>
              <a:rPr lang="en-US" sz="1400" b="1" u="sng">
                <a:cs typeface="Arial" pitchFamily="34" charset="0"/>
              </a:rPr>
              <a:t/>
            </a:r>
            <a:br>
              <a:rPr lang="en-US" sz="1400" b="1" u="sng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Tijdschriften, schaar, lijm, A4-tje.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 b="1" u="sng">
                <a:cs typeface="Arial" pitchFamily="34" charset="0"/>
              </a:rPr>
              <a:t>Wat moet je doen?</a:t>
            </a:r>
            <a:r>
              <a:rPr lang="en-US" sz="1400" b="1" u="sng">
                <a:cs typeface="Arial" pitchFamily="34" charset="0"/>
              </a:rPr>
              <a:t/>
            </a:r>
            <a:br>
              <a:rPr lang="en-US" sz="1400" b="1" u="sng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Je gaat een collage maken. Je gaat gebouwen verknippen en met elkaar combineren. 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en-US" sz="1400">
                <a:cs typeface="Arial" pitchFamily="34" charset="0"/>
              </a:rPr>
              <a:t>-</a:t>
            </a:r>
            <a:r>
              <a:rPr lang="nl-NL" sz="1400">
                <a:cs typeface="Arial" pitchFamily="34" charset="0"/>
              </a:rPr>
              <a:t>Verzamel zo veel mogelijk plaatjes.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en-US" sz="1400">
                <a:cs typeface="Arial" pitchFamily="34" charset="0"/>
              </a:rPr>
              <a:t>-</a:t>
            </a:r>
            <a:r>
              <a:rPr lang="nl-NL" sz="1400">
                <a:cs typeface="Arial" pitchFamily="34" charset="0"/>
              </a:rPr>
              <a:t>Knip de plaatjes netjes uit (zie onderaan)</a:t>
            </a:r>
            <a:r>
              <a:rPr lang="en-US" sz="1400">
                <a:cs typeface="Arial" pitchFamily="34" charset="0"/>
              </a:rPr>
              <a:t>.</a:t>
            </a:r>
            <a:br>
              <a:rPr lang="en-US" sz="1400">
                <a:cs typeface="Arial" pitchFamily="34" charset="0"/>
              </a:rPr>
            </a:br>
            <a:r>
              <a:rPr lang="en-US" sz="1400">
                <a:cs typeface="Arial" pitchFamily="34" charset="0"/>
              </a:rPr>
              <a:t>-</a:t>
            </a:r>
            <a:r>
              <a:rPr lang="nl-NL" sz="1400">
                <a:cs typeface="Arial" pitchFamily="34" charset="0"/>
              </a:rPr>
              <a:t>Probeer een spannende/ interessante voorstelling</a:t>
            </a:r>
            <a:r>
              <a:rPr lang="en-US" sz="1400">
                <a:cs typeface="Arial" pitchFamily="34" charset="0"/>
              </a:rPr>
              <a:t> </a:t>
            </a:r>
            <a:r>
              <a:rPr lang="nl-NL" sz="1400">
                <a:cs typeface="Arial" pitchFamily="34" charset="0"/>
              </a:rPr>
              <a:t>te maken. </a:t>
            </a:r>
            <a:endParaRPr lang="nl-NL" sz="1400"/>
          </a:p>
          <a:p>
            <a:pPr>
              <a:spcBef>
                <a:spcPct val="50000"/>
              </a:spcBef>
            </a:pPr>
            <a:r>
              <a:rPr lang="nl-NL" sz="1400">
                <a:cs typeface="Arial" pitchFamily="34" charset="0"/>
              </a:rPr>
              <a:t>De plaatjes zijn netjes langs de contouren</a:t>
            </a:r>
            <a:r>
              <a:rPr lang="en-US" sz="1400">
                <a:cs typeface="Arial" pitchFamily="34" charset="0"/>
              </a:rPr>
              <a:t> </a:t>
            </a:r>
            <a:r>
              <a:rPr lang="nl-NL" sz="1400">
                <a:cs typeface="Arial" pitchFamily="34" charset="0"/>
              </a:rPr>
              <a:t>uitgeknipt en mooi over elkaar geplakt. 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Hierdoor ontstaat een hele nieuwe voorstelling.</a:t>
            </a:r>
            <a:endParaRPr lang="nl-NL" sz="1400"/>
          </a:p>
          <a:p>
            <a:pPr>
              <a:spcBef>
                <a:spcPct val="50000"/>
              </a:spcBef>
            </a:pPr>
            <a:r>
              <a:rPr lang="nl-NL">
                <a:cs typeface="Arial" pitchFamily="34" charset="0"/>
              </a:rPr>
              <a:t> </a:t>
            </a:r>
            <a:endParaRPr lang="nl-NL"/>
          </a:p>
          <a:p>
            <a:pPr>
              <a:spcBef>
                <a:spcPct val="50000"/>
              </a:spcBef>
            </a:pPr>
            <a:endParaRPr lang="nl-NL"/>
          </a:p>
        </p:txBody>
      </p:sp>
      <p:pic>
        <p:nvPicPr>
          <p:cNvPr id="22" name="Picture 2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162800" y="1295400"/>
            <a:ext cx="1862138" cy="24384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23" name="Rectangle 23"/>
          <p:cNvSpPr>
            <a:spLocks noChangeArrowheads="1"/>
          </p:cNvSpPr>
          <p:nvPr/>
        </p:nvSpPr>
        <p:spPr bwMode="auto">
          <a:xfrm>
            <a:off x="3276600" y="1738313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24" name="Text Box 24"/>
          <p:cNvSpPr txBox="1">
            <a:spLocks noChangeArrowheads="1"/>
          </p:cNvSpPr>
          <p:nvPr/>
        </p:nvSpPr>
        <p:spPr bwMode="auto">
          <a:xfrm>
            <a:off x="1676400" y="6572250"/>
            <a:ext cx="3349625" cy="5715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0"/>
              </a:spcBef>
            </a:pPr>
            <a:r>
              <a:rPr lang="nl-NL" sz="1400" b="1"/>
              <a:t>Fout: </a:t>
            </a:r>
            <a:r>
              <a:rPr lang="nl-NL" sz="1400"/>
              <a:t> niet mooi uitgeknipt </a:t>
            </a:r>
          </a:p>
        </p:txBody>
      </p:sp>
      <p:sp>
        <p:nvSpPr>
          <p:cNvPr id="25" name="Rectangle 26"/>
          <p:cNvSpPr>
            <a:spLocks noChangeArrowheads="1"/>
          </p:cNvSpPr>
          <p:nvPr/>
        </p:nvSpPr>
        <p:spPr bwMode="auto">
          <a:xfrm>
            <a:off x="3276600" y="1733550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26" name="Text Box 27"/>
          <p:cNvSpPr txBox="1">
            <a:spLocks noChangeArrowheads="1"/>
          </p:cNvSpPr>
          <p:nvPr/>
        </p:nvSpPr>
        <p:spPr bwMode="auto">
          <a:xfrm>
            <a:off x="4572000" y="6572250"/>
            <a:ext cx="2628900" cy="5715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0"/>
              </a:spcBef>
            </a:pPr>
            <a:r>
              <a:rPr lang="nl-NL" sz="1400" b="1"/>
              <a:t>Goed: </a:t>
            </a:r>
            <a:r>
              <a:rPr lang="nl-NL" sz="1400"/>
              <a:t>wel mooi uitgeknipt</a:t>
            </a:r>
          </a:p>
        </p:txBody>
      </p:sp>
      <p:pic>
        <p:nvPicPr>
          <p:cNvPr id="27" name="Picture 2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52600" y="3429000"/>
            <a:ext cx="2424113" cy="3214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28" name="Picture 29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572000" y="3505200"/>
            <a:ext cx="2362200" cy="296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4343400" y="3657600"/>
            <a:ext cx="2362200" cy="462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endParaRPr lang="nl-NL" sz="2400">
              <a:latin typeface="Times New Roman" pitchFamily="18" charset="0"/>
            </a:endParaRPr>
          </a:p>
        </p:txBody>
      </p:sp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5257800" y="2438400"/>
            <a:ext cx="42672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nl-NL" sz="2400"/>
          </a:p>
        </p:txBody>
      </p:sp>
      <p:sp>
        <p:nvSpPr>
          <p:cNvPr id="4" name="AutoShape 6" descr="http://www.artactueel.nl/Exposities/realisme/Hans%20Parlevliet_bestanden/Stilleven%20met%20peren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5" name="AutoShape 7" descr="http://www.exto.nl/gallery/dbimages/1184/1184-p-1764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7772400" y="1066800"/>
            <a:ext cx="3048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l-NL"/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3309938" y="2338388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8" name="Rectangle 10"/>
          <p:cNvSpPr>
            <a:spLocks noChangeArrowheads="1"/>
          </p:cNvSpPr>
          <p:nvPr/>
        </p:nvSpPr>
        <p:spPr bwMode="auto">
          <a:xfrm>
            <a:off x="3586163" y="2652713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9" name="Rectangle 11"/>
          <p:cNvSpPr>
            <a:spLocks noChangeArrowheads="1"/>
          </p:cNvSpPr>
          <p:nvPr/>
        </p:nvSpPr>
        <p:spPr bwMode="auto">
          <a:xfrm>
            <a:off x="3586163" y="2652713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0" name="Rectangle 12"/>
          <p:cNvSpPr>
            <a:spLocks noChangeArrowheads="1"/>
          </p:cNvSpPr>
          <p:nvPr/>
        </p:nvSpPr>
        <p:spPr bwMode="auto">
          <a:xfrm>
            <a:off x="3538538" y="2647950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1" name="Rectangle 13"/>
          <p:cNvSpPr>
            <a:spLocks noChangeArrowheads="1"/>
          </p:cNvSpPr>
          <p:nvPr/>
        </p:nvSpPr>
        <p:spPr bwMode="auto">
          <a:xfrm>
            <a:off x="3014663" y="938213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533400" y="533400"/>
            <a:ext cx="304800" cy="6172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13" name="Rectangle 15"/>
          <p:cNvSpPr>
            <a:spLocks noChangeArrowheads="1"/>
          </p:cNvSpPr>
          <p:nvPr/>
        </p:nvSpPr>
        <p:spPr bwMode="auto">
          <a:xfrm>
            <a:off x="609600" y="533400"/>
            <a:ext cx="228600" cy="6096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pic>
        <p:nvPicPr>
          <p:cNvPr id="14" name="Picture 1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90800" y="0"/>
            <a:ext cx="3960813" cy="8874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15" name="Text Box 17"/>
          <p:cNvSpPr txBox="1">
            <a:spLocks noChangeArrowheads="1"/>
          </p:cNvSpPr>
          <p:nvPr/>
        </p:nvSpPr>
        <p:spPr bwMode="auto">
          <a:xfrm>
            <a:off x="228600" y="1143000"/>
            <a:ext cx="8686800" cy="28931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400" b="1" u="sng">
                <a:cs typeface="Arial" pitchFamily="34" charset="0"/>
              </a:rPr>
              <a:t>Hoe maak je een goede collage?</a:t>
            </a:r>
            <a:r>
              <a:rPr lang="en-US" sz="1400" b="1" u="sng">
                <a:cs typeface="Arial" pitchFamily="34" charset="0"/>
              </a:rPr>
              <a:t/>
            </a:r>
            <a:br>
              <a:rPr lang="en-US" sz="1400" b="1" u="sng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Als je een collage gaat maken ga je allerlei afbeeldingen over elkaar plakken, je krijgt dan een nieuwe voorstelling.</a:t>
            </a:r>
            <a:r>
              <a:rPr lang="en-US" sz="1400">
                <a:cs typeface="Arial" pitchFamily="34" charset="0"/>
              </a:rPr>
              <a:t> </a:t>
            </a:r>
            <a:r>
              <a:rPr lang="nl-NL" sz="1400">
                <a:cs typeface="Arial" pitchFamily="34" charset="0"/>
              </a:rPr>
              <a:t>Om deze voorstelling zo interessant mogelijk te maken, krijg je een aantal tips. 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 b="1">
                <a:cs typeface="Arial" pitchFamily="34" charset="0"/>
              </a:rPr>
              <a:t>1) Verzamel eerst </a:t>
            </a:r>
            <a:r>
              <a:rPr lang="nl-NL" sz="1400" b="1" u="sng">
                <a:cs typeface="Arial" pitchFamily="34" charset="0"/>
              </a:rPr>
              <a:t>zoveel mogelijk</a:t>
            </a:r>
            <a:r>
              <a:rPr lang="nl-NL" sz="1400" b="1">
                <a:cs typeface="Arial" pitchFamily="34" charset="0"/>
              </a:rPr>
              <a:t> plaatjes </a:t>
            </a:r>
            <a:r>
              <a:rPr lang="nl-NL" sz="1400">
                <a:cs typeface="Arial" pitchFamily="34" charset="0"/>
              </a:rPr>
              <a:t>(denk aan het thema!).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 b="1">
                <a:cs typeface="Arial" pitchFamily="34" charset="0"/>
              </a:rPr>
              <a:t>2) Knip deze plaatjes netjes uit.</a:t>
            </a:r>
            <a:r>
              <a:rPr lang="en-US" sz="1400" b="1">
                <a:cs typeface="Arial" pitchFamily="34" charset="0"/>
              </a:rPr>
              <a:t/>
            </a:r>
            <a:br>
              <a:rPr lang="en-US" sz="1400" b="1">
                <a:cs typeface="Arial" pitchFamily="34" charset="0"/>
              </a:rPr>
            </a:br>
            <a:r>
              <a:rPr lang="nl-NL" sz="1400" b="1">
                <a:cs typeface="Arial" pitchFamily="34" charset="0"/>
              </a:rPr>
              <a:t>3) Zoek de plaatjes uit die het beste bij elkaar passen.</a:t>
            </a:r>
            <a:r>
              <a:rPr lang="en-US" sz="1400" b="1">
                <a:cs typeface="Arial" pitchFamily="34" charset="0"/>
              </a:rPr>
              <a:t/>
            </a:r>
            <a:br>
              <a:rPr lang="en-US" sz="1400" b="1">
                <a:cs typeface="Arial" pitchFamily="34" charset="0"/>
              </a:rPr>
            </a:br>
            <a:r>
              <a:rPr lang="nl-NL" sz="1400" b="1">
                <a:cs typeface="Arial" pitchFamily="34" charset="0"/>
              </a:rPr>
              <a:t>   </a:t>
            </a:r>
            <a:r>
              <a:rPr lang="nl-NL" sz="1400">
                <a:cs typeface="Arial" pitchFamily="34" charset="0"/>
              </a:rPr>
              <a:t>(bijvoorbeeld plaatjes die op elkaar lijken of die dezelfde soort voorstelling of kleur hebben).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 b="1">
                <a:cs typeface="Arial" pitchFamily="34" charset="0"/>
              </a:rPr>
              <a:t>4) Ga de plaatjes op een bijzondere manier overlappen!!</a:t>
            </a:r>
            <a:r>
              <a:rPr lang="en-US" sz="1400" b="1">
                <a:cs typeface="Arial" pitchFamily="34" charset="0"/>
              </a:rPr>
              <a:t/>
            </a:r>
            <a:br>
              <a:rPr lang="en-US" sz="1400" b="1">
                <a:cs typeface="Arial" pitchFamily="34" charset="0"/>
              </a:rPr>
            </a:br>
            <a:r>
              <a:rPr lang="nl-NL" sz="1400"/>
              <a:t> </a:t>
            </a:r>
          </a:p>
          <a:p>
            <a:pPr>
              <a:spcBef>
                <a:spcPct val="50000"/>
              </a:spcBef>
            </a:pPr>
            <a:r>
              <a:rPr lang="nl-NL" sz="1400" b="1">
                <a:cs typeface="Arial" pitchFamily="34" charset="0"/>
              </a:rPr>
              <a:t>   </a:t>
            </a:r>
            <a:r>
              <a:rPr lang="nl-NL" sz="1400">
                <a:cs typeface="Arial" pitchFamily="34" charset="0"/>
              </a:rPr>
              <a:t>Kijk eens hoe deze collage tot stand is gekomen. Misschien brengt het je op een idee:</a:t>
            </a:r>
            <a:r>
              <a:rPr lang="nl-NL" sz="1400" b="1" i="1">
                <a:cs typeface="Arial" pitchFamily="34" charset="0"/>
              </a:rPr>
              <a:t> </a:t>
            </a:r>
            <a:endParaRPr lang="nl-NL" sz="1400"/>
          </a:p>
          <a:p>
            <a:pPr>
              <a:spcBef>
                <a:spcPct val="50000"/>
              </a:spcBef>
            </a:pPr>
            <a:endParaRPr lang="nl-NL" sz="1400"/>
          </a:p>
        </p:txBody>
      </p:sp>
      <p:pic>
        <p:nvPicPr>
          <p:cNvPr id="16" name="Picture 1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810000"/>
            <a:ext cx="2357438" cy="28781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17" name="Picture 1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38400" y="4038600"/>
            <a:ext cx="2125663" cy="26717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18" name="Picture 20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48200" y="4114800"/>
            <a:ext cx="2065338" cy="2590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19" name="Picture 21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934200" y="4114800"/>
            <a:ext cx="1943100" cy="25320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20" name="Picture 22">
            <a:hlinkClick r:id="" action="ppaction://hlinkshowjump?jump=previousslide"/>
          </p:cNvPr>
          <p:cNvPicPr>
            <a:picLocks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382000" y="152400"/>
            <a:ext cx="492125" cy="41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Rectangle 23"/>
          <p:cNvSpPr>
            <a:spLocks noChangeArrowheads="1"/>
          </p:cNvSpPr>
          <p:nvPr/>
        </p:nvSpPr>
        <p:spPr bwMode="auto">
          <a:xfrm>
            <a:off x="8077200" y="533400"/>
            <a:ext cx="1066800" cy="24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000"/>
              <a:t>  </a:t>
            </a:r>
            <a:r>
              <a:rPr lang="en-US" sz="1000"/>
              <a:t>      terug</a:t>
            </a:r>
            <a:endParaRPr lang="nl-NL" sz="10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</Words>
  <Application>Microsoft Office PowerPoint</Application>
  <PresentationFormat>Diavoorstelling (4:3)</PresentationFormat>
  <Paragraphs>10</Paragraphs>
  <Slides>2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3" baseType="lpstr">
      <vt:lpstr>Office-thema</vt:lpstr>
      <vt:lpstr>Dia 1</vt:lpstr>
      <vt:lpstr>Dia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Eigenaar</dc:creator>
  <cp:lastModifiedBy>Eigenaar</cp:lastModifiedBy>
  <cp:revision>1</cp:revision>
  <dcterms:created xsi:type="dcterms:W3CDTF">2013-10-04T11:26:58Z</dcterms:created>
  <dcterms:modified xsi:type="dcterms:W3CDTF">2013-10-04T11:27:40Z</dcterms:modified>
</cp:coreProperties>
</file>