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1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FAB9-8318-4BC9-91D2-A9AA1855D70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2FA4-102B-40D4-903D-69A08340EAB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FAB9-8318-4BC9-91D2-A9AA1855D70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2FA4-102B-40D4-903D-69A08340EAB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FAB9-8318-4BC9-91D2-A9AA1855D70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2FA4-102B-40D4-903D-69A08340EAB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FAB9-8318-4BC9-91D2-A9AA1855D70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2FA4-102B-40D4-903D-69A08340EAB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FAB9-8318-4BC9-91D2-A9AA1855D70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2FA4-102B-40D4-903D-69A08340EAB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FAB9-8318-4BC9-91D2-A9AA1855D70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2FA4-102B-40D4-903D-69A08340EAB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FAB9-8318-4BC9-91D2-A9AA1855D70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2FA4-102B-40D4-903D-69A08340EAB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FAB9-8318-4BC9-91D2-A9AA1855D70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2FA4-102B-40D4-903D-69A08340EAB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FAB9-8318-4BC9-91D2-A9AA1855D70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2FA4-102B-40D4-903D-69A08340EAB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FAB9-8318-4BC9-91D2-A9AA1855D70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2FA4-102B-40D4-903D-69A08340EAB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FAB9-8318-4BC9-91D2-A9AA1855D70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22FA4-102B-40D4-903D-69A08340EAB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FAB9-8318-4BC9-91D2-A9AA1855D70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22FA4-102B-40D4-903D-69A08340EABF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5" name="AutoShape 3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AutoShape 4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715000" y="3581400"/>
            <a:ext cx="30480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9" name="Picture 7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938463" y="22098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952750" y="221456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143000" y="4343400"/>
            <a:ext cx="69342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019425" y="23431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200275" y="164782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6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7" name="Rectangl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3343275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2095500" y="4953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pic>
        <p:nvPicPr>
          <p:cNvPr id="20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0"/>
            <a:ext cx="4370388" cy="858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228600" y="1143000"/>
            <a:ext cx="8686800" cy="31854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Wat heb je nodig?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Tijdschriften, schaar, lijm, A4-tje.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 u="sng">
                <a:cs typeface="Arial" pitchFamily="34" charset="0"/>
              </a:rPr>
              <a:t>Wat moet je doen?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Je gaat een collage maken. Je gaat gebouwen verknippen en met elkaar combineren.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-</a:t>
            </a:r>
            <a:r>
              <a:rPr lang="nl-NL" sz="1400">
                <a:cs typeface="Arial" pitchFamily="34" charset="0"/>
              </a:rPr>
              <a:t>Verzamel zo veel mogelijk plaatjes.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-</a:t>
            </a:r>
            <a:r>
              <a:rPr lang="nl-NL" sz="1400">
                <a:cs typeface="Arial" pitchFamily="34" charset="0"/>
              </a:rPr>
              <a:t>Knip de plaatjes netjes uit (zie onderaan)</a:t>
            </a:r>
            <a:r>
              <a:rPr lang="en-US" sz="1400">
                <a:cs typeface="Arial" pitchFamily="34" charset="0"/>
              </a:rPr>
              <a:t>.</a:t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-</a:t>
            </a:r>
            <a:r>
              <a:rPr lang="nl-NL" sz="1400">
                <a:cs typeface="Arial" pitchFamily="34" charset="0"/>
              </a:rPr>
              <a:t>Probeer een spannende/ interessante voorstelling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te maken. 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De plaatjes zijn netjes langs de contouren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uitgeknipt en mooi over elkaar geplakt.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Hierdoor ontstaat een hele nieuwe voorstelling.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>
                <a:cs typeface="Arial" pitchFamily="34" charset="0"/>
              </a:rPr>
              <a:t> </a:t>
            </a:r>
            <a:endParaRPr lang="nl-NL"/>
          </a:p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22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1295400"/>
            <a:ext cx="1862138" cy="2438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3276600" y="17383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1676400" y="6572250"/>
            <a:ext cx="3349625" cy="571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nl-NL" sz="1400" b="1"/>
              <a:t>Fout: </a:t>
            </a:r>
            <a:r>
              <a:rPr lang="nl-NL" sz="1400"/>
              <a:t> niet mooi uitgeknipt </a:t>
            </a: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3276600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4572000" y="6572250"/>
            <a:ext cx="2628900" cy="571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nl-NL" sz="1400" b="1"/>
              <a:t>Goed: </a:t>
            </a:r>
            <a:r>
              <a:rPr lang="nl-NL" sz="1400"/>
              <a:t>wel mooi uitgeknipt</a:t>
            </a:r>
          </a:p>
        </p:txBody>
      </p:sp>
      <p:pic>
        <p:nvPicPr>
          <p:cNvPr id="27" name="Picture 2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3429000"/>
            <a:ext cx="2424113" cy="3214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28" name="Picture 2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3505200"/>
            <a:ext cx="2362200" cy="296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4" name="AutoShape 6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" name="AutoShape 7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3309938" y="2338388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538538" y="26479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3014663" y="9382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33400" y="533400"/>
            <a:ext cx="304800" cy="6172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609600" y="533400"/>
            <a:ext cx="228600" cy="609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14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0"/>
            <a:ext cx="3960813" cy="887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228600" y="1143000"/>
            <a:ext cx="8686800" cy="2893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Hoe maak je een goede collage?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Als je een collage gaat maken ga je allerlei afbeeldingen over elkaar plakken, je krijgt dan een nieuwe voorstelling.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Om deze voorstelling zo interessant mogelijk te maken, krijg je een aantal tips.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1) Verzamel eerst </a:t>
            </a:r>
            <a:r>
              <a:rPr lang="nl-NL" sz="1400" b="1" u="sng">
                <a:cs typeface="Arial" pitchFamily="34" charset="0"/>
              </a:rPr>
              <a:t>zoveel mogelijk</a:t>
            </a:r>
            <a:r>
              <a:rPr lang="nl-NL" sz="1400" b="1">
                <a:cs typeface="Arial" pitchFamily="34" charset="0"/>
              </a:rPr>
              <a:t> plaatjes </a:t>
            </a:r>
            <a:r>
              <a:rPr lang="nl-NL" sz="1400">
                <a:cs typeface="Arial" pitchFamily="34" charset="0"/>
              </a:rPr>
              <a:t>(denk aan het thema!).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2) Knip deze plaatjes netjes uit.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3) Zoek de plaatjes uit die het beste bij elkaar passen.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   </a:t>
            </a:r>
            <a:r>
              <a:rPr lang="nl-NL" sz="1400">
                <a:cs typeface="Arial" pitchFamily="34" charset="0"/>
              </a:rPr>
              <a:t>(bijvoorbeeld plaatjes die op elkaar lijken of die dezelfde soort voorstelling of kleur hebben).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4) Ga de plaatjes op een bijzondere manier overlappen!!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nl-NL" sz="1400"/>
              <a:t> </a:t>
            </a:r>
          </a:p>
          <a:p>
            <a:pPr>
              <a:spcBef>
                <a:spcPct val="50000"/>
              </a:spcBef>
            </a:pPr>
            <a:r>
              <a:rPr lang="nl-NL" sz="1400" b="1">
                <a:cs typeface="Arial" pitchFamily="34" charset="0"/>
              </a:rPr>
              <a:t>   </a:t>
            </a:r>
            <a:r>
              <a:rPr lang="nl-NL" sz="1400">
                <a:cs typeface="Arial" pitchFamily="34" charset="0"/>
              </a:rPr>
              <a:t>Kijk eens hoe deze collage tot stand is gekomen. Misschien brengt het je op een idee:</a:t>
            </a:r>
            <a:r>
              <a:rPr lang="nl-NL" sz="1400" b="1" i="1">
                <a:cs typeface="Arial" pitchFamily="34" charset="0"/>
              </a:rPr>
              <a:t> </a:t>
            </a:r>
            <a:endParaRPr lang="nl-NL" sz="1400"/>
          </a:p>
          <a:p>
            <a:pPr>
              <a:spcBef>
                <a:spcPct val="50000"/>
              </a:spcBef>
            </a:pPr>
            <a:endParaRPr lang="nl-NL" sz="1400"/>
          </a:p>
        </p:txBody>
      </p:sp>
      <p:pic>
        <p:nvPicPr>
          <p:cNvPr id="16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10000"/>
            <a:ext cx="2357438" cy="2878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7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4038600"/>
            <a:ext cx="2125663" cy="26717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8" name="Picture 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4114800"/>
            <a:ext cx="2065338" cy="2590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9" name="Picture 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4200" y="4114800"/>
            <a:ext cx="1943100" cy="25320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20" name="Picture 22">
            <a:hlinkClick r:id="" action="ppaction://hlinkshowjump?jump=previousslide"/>
          </p:cNvPr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terug</a:t>
            </a:r>
            <a:endParaRPr lang="nl-NL"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Diavoorstelling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2013-10-04T11:26:58Z</dcterms:created>
  <dcterms:modified xsi:type="dcterms:W3CDTF">2013-10-04T11:27:40Z</dcterms:modified>
</cp:coreProperties>
</file>